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ink/ink9.xml" ContentType="application/inkml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256" r:id="rId2"/>
    <p:sldId id="393" r:id="rId3"/>
    <p:sldId id="283" r:id="rId4"/>
    <p:sldId id="395" r:id="rId5"/>
    <p:sldId id="396" r:id="rId6"/>
    <p:sldId id="267" r:id="rId7"/>
    <p:sldId id="268" r:id="rId8"/>
    <p:sldId id="376" r:id="rId9"/>
    <p:sldId id="412" r:id="rId10"/>
    <p:sldId id="394" r:id="rId11"/>
    <p:sldId id="411" r:id="rId12"/>
    <p:sldId id="397" r:id="rId13"/>
    <p:sldId id="398" r:id="rId14"/>
    <p:sldId id="403" r:id="rId15"/>
    <p:sldId id="410" r:id="rId16"/>
    <p:sldId id="404" r:id="rId17"/>
    <p:sldId id="264" r:id="rId18"/>
    <p:sldId id="405" r:id="rId19"/>
    <p:sldId id="399" r:id="rId20"/>
    <p:sldId id="402" r:id="rId21"/>
    <p:sldId id="415" r:id="rId22"/>
    <p:sldId id="401" r:id="rId23"/>
    <p:sldId id="377" r:id="rId24"/>
    <p:sldId id="407" r:id="rId25"/>
    <p:sldId id="281" r:id="rId26"/>
    <p:sldId id="408" r:id="rId27"/>
    <p:sldId id="400" r:id="rId28"/>
    <p:sldId id="41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mod Kumar Varshney" initials="PKV" lastIdx="6" clrIdx="0">
    <p:extLst>
      <p:ext uri="{19B8F6BF-5375-455C-9EA6-DF929625EA0E}">
        <p15:presenceInfo xmlns:p15="http://schemas.microsoft.com/office/powerpoint/2012/main" userId="S::varshney@syr.edu::eda7648a-a642-47a6-90e4-c279583daf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0A83F5-0F79-0C40-9E0A-0371E5959E64}" v="354" dt="2024-08-28T18:55:08.740"/>
    <p1510:client id="{7B97FF87-8896-464A-A4AA-B9176FCDA3B6}" v="27" dt="2024-08-28T19:23:35.718"/>
    <p1510:client id="{918A3069-4442-4823-98E1-81E1CE43C90B}" v="414" dt="2024-08-28T20:33:37.197"/>
    <p1510:client id="{C8E4AB40-E37A-700A-CB14-1B72108128AF}" v="54" dt="2024-08-28T20:26:45.173"/>
    <p1510:client id="{E012E251-FDFB-EC4D-8F0A-074F30C40AAA}" v="4" dt="2024-08-29T02:07:12.752"/>
    <p1510:client id="{F7352392-9D26-F81E-B749-68F1EE556ABA}" v="9" dt="2024-08-28T18:35:08.2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2"/>
    <p:restoredTop sz="94649" autoAdjust="0"/>
  </p:normalViewPr>
  <p:slideViewPr>
    <p:cSldViewPr snapToGrid="0" snapToObjects="1">
      <p:cViewPr varScale="1">
        <p:scale>
          <a:sx n="126" d="100"/>
          <a:sy n="126" d="100"/>
        </p:scale>
        <p:origin x="60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A18F67-16EF-48A8-B2AD-33FCA3F27664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CCED7B-4CF6-44DB-AC3C-344DE140E304}">
      <dgm:prSet phldrT="[Text]"/>
      <dgm:spPr/>
      <dgm:t>
        <a:bodyPr/>
        <a:lstStyle/>
        <a:p>
          <a:r>
            <a:rPr lang="en-US" dirty="0"/>
            <a:t>1950		</a:t>
          </a:r>
        </a:p>
      </dgm:t>
    </dgm:pt>
    <dgm:pt modelId="{EC45FC11-0D3B-41E5-9C83-3FCC163AE3E6}" type="parTrans" cxnId="{FFA9A30D-8151-4F65-BD0A-F6A64FD49B2D}">
      <dgm:prSet/>
      <dgm:spPr/>
      <dgm:t>
        <a:bodyPr/>
        <a:lstStyle/>
        <a:p>
          <a:endParaRPr lang="en-US"/>
        </a:p>
      </dgm:t>
    </dgm:pt>
    <dgm:pt modelId="{33EE6061-51E3-46FA-8B59-B98F74761820}" type="sibTrans" cxnId="{FFA9A30D-8151-4F65-BD0A-F6A64FD49B2D}">
      <dgm:prSet/>
      <dgm:spPr/>
      <dgm:t>
        <a:bodyPr/>
        <a:lstStyle/>
        <a:p>
          <a:endParaRPr lang="en-US"/>
        </a:p>
      </dgm:t>
    </dgm:pt>
    <dgm:pt modelId="{6E4ED86A-122B-45DB-91BC-8471096D4173}">
      <dgm:prSet phldrT="[Text]"/>
      <dgm:spPr/>
      <dgm:t>
        <a:bodyPr/>
        <a:lstStyle/>
        <a:p>
          <a:r>
            <a:rPr lang="en-US" dirty="0"/>
            <a:t>Alan Turing – </a:t>
          </a:r>
          <a:r>
            <a:rPr lang="en-US" i="1" dirty="0"/>
            <a:t>Computing Machinery and Intelligence. </a:t>
          </a:r>
          <a:endParaRPr lang="en-US" dirty="0"/>
        </a:p>
        <a:p>
          <a:r>
            <a:rPr lang="en-US" dirty="0"/>
            <a:t>Can Machines Think?</a:t>
          </a:r>
        </a:p>
        <a:p>
          <a:r>
            <a:rPr lang="en-US" dirty="0"/>
            <a:t>Turing Test.</a:t>
          </a:r>
        </a:p>
      </dgm:t>
    </dgm:pt>
    <dgm:pt modelId="{88B6B1A3-5E73-49AE-9F99-E72BC7E98BE2}" type="parTrans" cxnId="{46113C89-911D-4D7A-8F81-A62413C24813}">
      <dgm:prSet/>
      <dgm:spPr/>
      <dgm:t>
        <a:bodyPr/>
        <a:lstStyle/>
        <a:p>
          <a:endParaRPr lang="en-US"/>
        </a:p>
      </dgm:t>
    </dgm:pt>
    <dgm:pt modelId="{436335EA-05AA-4FCC-A347-766DFDF3EF98}" type="sibTrans" cxnId="{46113C89-911D-4D7A-8F81-A62413C24813}">
      <dgm:prSet/>
      <dgm:spPr/>
      <dgm:t>
        <a:bodyPr/>
        <a:lstStyle/>
        <a:p>
          <a:endParaRPr lang="en-US"/>
        </a:p>
      </dgm:t>
    </dgm:pt>
    <dgm:pt modelId="{911B4340-3964-40D8-9C0C-301A0E7FDFAA}">
      <dgm:prSet phldrT="[Text]"/>
      <dgm:spPr/>
      <dgm:t>
        <a:bodyPr/>
        <a:lstStyle/>
        <a:p>
          <a:r>
            <a:rPr lang="en-US" dirty="0"/>
            <a:t>1956</a:t>
          </a:r>
        </a:p>
      </dgm:t>
    </dgm:pt>
    <dgm:pt modelId="{55494216-09B5-4835-8A37-2D953547E1C2}" type="parTrans" cxnId="{808A5AEB-A28E-4CF3-8AF8-8000A0F811DD}">
      <dgm:prSet/>
      <dgm:spPr/>
      <dgm:t>
        <a:bodyPr/>
        <a:lstStyle/>
        <a:p>
          <a:endParaRPr lang="en-US"/>
        </a:p>
      </dgm:t>
    </dgm:pt>
    <dgm:pt modelId="{51A07939-3552-4508-80FA-1A61466D99BC}" type="sibTrans" cxnId="{808A5AEB-A28E-4CF3-8AF8-8000A0F811DD}">
      <dgm:prSet/>
      <dgm:spPr/>
      <dgm:t>
        <a:bodyPr/>
        <a:lstStyle/>
        <a:p>
          <a:endParaRPr lang="en-US"/>
        </a:p>
      </dgm:t>
    </dgm:pt>
    <dgm:pt modelId="{C96537DF-896D-400C-A39D-12C00878FE92}">
      <dgm:prSet phldrT="[Text]"/>
      <dgm:spPr/>
      <dgm:t>
        <a:bodyPr/>
        <a:lstStyle/>
        <a:p>
          <a:r>
            <a:rPr lang="en-US" dirty="0"/>
            <a:t>John McCarthy  “artificial intelligence”</a:t>
          </a:r>
        </a:p>
        <a:p>
          <a:r>
            <a:rPr lang="en-US" dirty="0"/>
            <a:t>Newell, Shaw, Simon create the first running AI software program Logic </a:t>
          </a:r>
          <a:r>
            <a:rPr lang="en-US" dirty="0" err="1"/>
            <a:t>Theoris</a:t>
          </a:r>
          <a:endParaRPr lang="en-US" dirty="0"/>
        </a:p>
      </dgm:t>
    </dgm:pt>
    <dgm:pt modelId="{4F1F1011-8BDD-4F4B-9B3B-A05F70A37A22}" type="parTrans" cxnId="{E5108F96-AE86-4FFA-97CA-C3E8327E59D2}">
      <dgm:prSet/>
      <dgm:spPr/>
      <dgm:t>
        <a:bodyPr/>
        <a:lstStyle/>
        <a:p>
          <a:endParaRPr lang="en-US"/>
        </a:p>
      </dgm:t>
    </dgm:pt>
    <dgm:pt modelId="{A9477DA1-C4A3-4DD6-9255-ECF52C9BE962}" type="sibTrans" cxnId="{E5108F96-AE86-4FFA-97CA-C3E8327E59D2}">
      <dgm:prSet/>
      <dgm:spPr/>
      <dgm:t>
        <a:bodyPr/>
        <a:lstStyle/>
        <a:p>
          <a:endParaRPr lang="en-US"/>
        </a:p>
      </dgm:t>
    </dgm:pt>
    <dgm:pt modelId="{BE6226D4-04CB-4C4C-AF03-631A87097277}">
      <dgm:prSet phldrT="[Text]"/>
      <dgm:spPr/>
      <dgm:t>
        <a:bodyPr/>
        <a:lstStyle/>
        <a:p>
          <a:r>
            <a:rPr lang="en-US" dirty="0"/>
            <a:t>1967</a:t>
          </a:r>
        </a:p>
      </dgm:t>
    </dgm:pt>
    <dgm:pt modelId="{EDE68516-614E-4B5C-9B36-037F4D582D8F}" type="parTrans" cxnId="{38D3DFA8-2B73-48D4-B89C-5EFEC1790706}">
      <dgm:prSet/>
      <dgm:spPr/>
      <dgm:t>
        <a:bodyPr/>
        <a:lstStyle/>
        <a:p>
          <a:endParaRPr lang="en-US"/>
        </a:p>
      </dgm:t>
    </dgm:pt>
    <dgm:pt modelId="{79312445-8C3F-4E64-86B2-29CD430BE925}" type="sibTrans" cxnId="{38D3DFA8-2B73-48D4-B89C-5EFEC1790706}">
      <dgm:prSet/>
      <dgm:spPr/>
      <dgm:t>
        <a:bodyPr/>
        <a:lstStyle/>
        <a:p>
          <a:endParaRPr lang="en-US"/>
        </a:p>
      </dgm:t>
    </dgm:pt>
    <dgm:pt modelId="{4D9714A1-C260-40AD-9B0A-02BEBDF914C0}">
      <dgm:prSet phldrT="[Text]"/>
      <dgm:spPr/>
      <dgm:t>
        <a:bodyPr/>
        <a:lstStyle/>
        <a:p>
          <a:r>
            <a:rPr lang="en-US" dirty="0"/>
            <a:t>Mark Rosenblatt – Mark 1 Perceptron, NN that learns</a:t>
          </a:r>
        </a:p>
        <a:p>
          <a:r>
            <a:rPr lang="en-US" dirty="0"/>
            <a:t>Minsky and </a:t>
          </a:r>
          <a:r>
            <a:rPr lang="en-US" dirty="0" err="1"/>
            <a:t>Papert</a:t>
          </a:r>
          <a:r>
            <a:rPr lang="en-US" dirty="0"/>
            <a:t> book </a:t>
          </a:r>
          <a:r>
            <a:rPr lang="en-US" dirty="0" err="1"/>
            <a:t>Perceptrons</a:t>
          </a:r>
          <a:r>
            <a:rPr lang="en-US" dirty="0"/>
            <a:t> -  argument against NN</a:t>
          </a:r>
        </a:p>
        <a:p>
          <a:endParaRPr lang="en-US" dirty="0"/>
        </a:p>
      </dgm:t>
    </dgm:pt>
    <dgm:pt modelId="{2984432F-B78D-4C3F-849D-D71129B2004B}" type="parTrans" cxnId="{19C82725-2399-45E9-BB60-AB7C1A8979B2}">
      <dgm:prSet/>
      <dgm:spPr/>
      <dgm:t>
        <a:bodyPr/>
        <a:lstStyle/>
        <a:p>
          <a:endParaRPr lang="en-US"/>
        </a:p>
      </dgm:t>
    </dgm:pt>
    <dgm:pt modelId="{25C9DA60-B84A-4D64-8890-143F13D1531B}" type="sibTrans" cxnId="{19C82725-2399-45E9-BB60-AB7C1A8979B2}">
      <dgm:prSet/>
      <dgm:spPr/>
      <dgm:t>
        <a:bodyPr/>
        <a:lstStyle/>
        <a:p>
          <a:endParaRPr lang="en-US"/>
        </a:p>
      </dgm:t>
    </dgm:pt>
    <dgm:pt modelId="{06D118FD-CC71-42BF-AA24-DC2AFB2FCBA7}">
      <dgm:prSet phldrT="[Text]"/>
      <dgm:spPr/>
      <dgm:t>
        <a:bodyPr/>
        <a:lstStyle/>
        <a:p>
          <a:r>
            <a:rPr lang="en-US" dirty="0"/>
            <a:t>1980</a:t>
          </a:r>
        </a:p>
      </dgm:t>
    </dgm:pt>
    <dgm:pt modelId="{E8052373-5D66-4880-819D-2197508AF5B7}" type="parTrans" cxnId="{C6066A5F-33CC-4942-9711-DCCE9C67C1D9}">
      <dgm:prSet/>
      <dgm:spPr/>
      <dgm:t>
        <a:bodyPr/>
        <a:lstStyle/>
        <a:p>
          <a:endParaRPr lang="en-US"/>
        </a:p>
      </dgm:t>
    </dgm:pt>
    <dgm:pt modelId="{4B050533-9539-465A-887D-2230A305F798}" type="sibTrans" cxnId="{C6066A5F-33CC-4942-9711-DCCE9C67C1D9}">
      <dgm:prSet/>
      <dgm:spPr/>
      <dgm:t>
        <a:bodyPr/>
        <a:lstStyle/>
        <a:p>
          <a:endParaRPr lang="en-US"/>
        </a:p>
      </dgm:t>
    </dgm:pt>
    <dgm:pt modelId="{B02E08CA-0CB8-46DF-8802-25B85BF004ED}">
      <dgm:prSet phldrT="[Text]"/>
      <dgm:spPr/>
      <dgm:t>
        <a:bodyPr/>
        <a:lstStyle/>
        <a:p>
          <a:r>
            <a:rPr lang="en-US" dirty="0"/>
            <a:t>1997</a:t>
          </a:r>
        </a:p>
      </dgm:t>
    </dgm:pt>
    <dgm:pt modelId="{EA995A44-A5EE-4A59-B006-E19BE286E217}" type="parTrans" cxnId="{3FC40EE4-C0B5-4859-A0C2-48BC1C5962F0}">
      <dgm:prSet/>
      <dgm:spPr/>
      <dgm:t>
        <a:bodyPr/>
        <a:lstStyle/>
        <a:p>
          <a:endParaRPr lang="en-US"/>
        </a:p>
      </dgm:t>
    </dgm:pt>
    <dgm:pt modelId="{4D0A6CF2-8857-463D-99E3-B1FA0E4B0AD6}" type="sibTrans" cxnId="{3FC40EE4-C0B5-4859-A0C2-48BC1C5962F0}">
      <dgm:prSet/>
      <dgm:spPr/>
      <dgm:t>
        <a:bodyPr/>
        <a:lstStyle/>
        <a:p>
          <a:endParaRPr lang="en-US"/>
        </a:p>
      </dgm:t>
    </dgm:pt>
    <dgm:pt modelId="{C62B809C-5FD4-4AC5-A128-2EA37E573054}">
      <dgm:prSet phldrT="[Text]"/>
      <dgm:spPr/>
      <dgm:t>
        <a:bodyPr/>
        <a:lstStyle/>
        <a:p>
          <a:r>
            <a:rPr lang="en-US" dirty="0"/>
            <a:t>2004</a:t>
          </a:r>
        </a:p>
      </dgm:t>
    </dgm:pt>
    <dgm:pt modelId="{647C1470-0A7C-4660-BB03-6AEBBE54DFEC}" type="parTrans" cxnId="{4DD91BB8-DBF6-4874-8810-9D8C321E335A}">
      <dgm:prSet/>
      <dgm:spPr/>
      <dgm:t>
        <a:bodyPr/>
        <a:lstStyle/>
        <a:p>
          <a:endParaRPr lang="en-US"/>
        </a:p>
      </dgm:t>
    </dgm:pt>
    <dgm:pt modelId="{DC438A3F-9B9B-4FDD-9D81-3D624930B8DE}" type="sibTrans" cxnId="{4DD91BB8-DBF6-4874-8810-9D8C321E335A}">
      <dgm:prSet/>
      <dgm:spPr/>
      <dgm:t>
        <a:bodyPr/>
        <a:lstStyle/>
        <a:p>
          <a:endParaRPr lang="en-US"/>
        </a:p>
      </dgm:t>
    </dgm:pt>
    <dgm:pt modelId="{9619B93F-97B7-4BFB-A1B9-3CC1C278BADF}">
      <dgm:prSet phldrT="[Text]"/>
      <dgm:spPr/>
      <dgm:t>
        <a:bodyPr/>
        <a:lstStyle/>
        <a:p>
          <a:r>
            <a:rPr lang="en-US" dirty="0"/>
            <a:t>BP becomes widely used</a:t>
          </a:r>
        </a:p>
      </dgm:t>
    </dgm:pt>
    <dgm:pt modelId="{7C8119DE-7D6B-4F7F-931E-A324A4706F8D}" type="parTrans" cxnId="{BC603F22-32DF-49C4-808E-CC4196413A46}">
      <dgm:prSet/>
      <dgm:spPr/>
      <dgm:t>
        <a:bodyPr/>
        <a:lstStyle/>
        <a:p>
          <a:endParaRPr lang="en-US"/>
        </a:p>
      </dgm:t>
    </dgm:pt>
    <dgm:pt modelId="{AE1436DF-23B6-4A31-BFD2-79A0E89ACE30}" type="sibTrans" cxnId="{BC603F22-32DF-49C4-808E-CC4196413A46}">
      <dgm:prSet/>
      <dgm:spPr/>
      <dgm:t>
        <a:bodyPr/>
        <a:lstStyle/>
        <a:p>
          <a:endParaRPr lang="en-US"/>
        </a:p>
      </dgm:t>
    </dgm:pt>
    <dgm:pt modelId="{FA736F15-4C83-4F99-A131-776AFFD83C6C}">
      <dgm:prSet phldrT="[Text]"/>
      <dgm:spPr/>
      <dgm:t>
        <a:bodyPr/>
        <a:lstStyle/>
        <a:p>
          <a:r>
            <a:rPr lang="en-US" dirty="0"/>
            <a:t>IBMs Deep Blue beats world chess champion Garry Kasparov</a:t>
          </a:r>
        </a:p>
      </dgm:t>
    </dgm:pt>
    <dgm:pt modelId="{9CB4CCBB-5A71-433C-86CD-392F184F513E}" type="parTrans" cxnId="{3BF0B07D-AC50-4777-B14E-E74307CF5504}">
      <dgm:prSet/>
      <dgm:spPr/>
      <dgm:t>
        <a:bodyPr/>
        <a:lstStyle/>
        <a:p>
          <a:endParaRPr lang="en-US"/>
        </a:p>
      </dgm:t>
    </dgm:pt>
    <dgm:pt modelId="{B7709E0E-2D3C-4A32-B8C0-701CEB480E65}" type="sibTrans" cxnId="{3BF0B07D-AC50-4777-B14E-E74307CF5504}">
      <dgm:prSet/>
      <dgm:spPr/>
      <dgm:t>
        <a:bodyPr/>
        <a:lstStyle/>
        <a:p>
          <a:endParaRPr lang="en-US"/>
        </a:p>
      </dgm:t>
    </dgm:pt>
    <dgm:pt modelId="{DF09EAB6-D50F-4A11-B7BB-D9608A8BC952}">
      <dgm:prSet phldrT="[Text]"/>
      <dgm:spPr/>
      <dgm:t>
        <a:bodyPr/>
        <a:lstStyle/>
        <a:p>
          <a:r>
            <a:rPr lang="en-US"/>
            <a:t>John McCarthy writes a paper “What is Artificial Intelligence” and defines AI</a:t>
          </a:r>
        </a:p>
      </dgm:t>
    </dgm:pt>
    <dgm:pt modelId="{9D9FA51D-5D76-405A-B88E-1BBC960840CE}" type="parTrans" cxnId="{589271BE-570C-4F8A-9887-5B756A7F50A4}">
      <dgm:prSet/>
      <dgm:spPr/>
      <dgm:t>
        <a:bodyPr/>
        <a:lstStyle/>
        <a:p>
          <a:endParaRPr lang="en-US"/>
        </a:p>
      </dgm:t>
    </dgm:pt>
    <dgm:pt modelId="{CD25C049-A098-4CBF-98A0-C4B6FEFBACDB}" type="sibTrans" cxnId="{589271BE-570C-4F8A-9887-5B756A7F50A4}">
      <dgm:prSet/>
      <dgm:spPr/>
      <dgm:t>
        <a:bodyPr/>
        <a:lstStyle/>
        <a:p>
          <a:endParaRPr lang="en-US"/>
        </a:p>
      </dgm:t>
    </dgm:pt>
    <dgm:pt modelId="{7CD646A3-9FEA-453D-8960-DC09B57CCC7B}" type="pres">
      <dgm:prSet presAssocID="{9FA18F67-16EF-48A8-B2AD-33FCA3F27664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69FE0541-47A5-42E9-9730-2A9DC894B9B5}" type="pres">
      <dgm:prSet presAssocID="{7FCCED7B-4CF6-44DB-AC3C-344DE140E304}" presName="composite" presStyleCnt="0"/>
      <dgm:spPr/>
    </dgm:pt>
    <dgm:pt modelId="{1AE32333-74BB-47A1-A0CE-8185FEB252A7}" type="pres">
      <dgm:prSet presAssocID="{7FCCED7B-4CF6-44DB-AC3C-344DE140E304}" presName="BackAccent" presStyleLbl="bgShp" presStyleIdx="0" presStyleCnt="6"/>
      <dgm:spPr/>
    </dgm:pt>
    <dgm:pt modelId="{5B7B6B49-85C4-4466-98AE-581790D88280}" type="pres">
      <dgm:prSet presAssocID="{7FCCED7B-4CF6-44DB-AC3C-344DE140E304}" presName="Accent" presStyleLbl="alignNode1" presStyleIdx="0" presStyleCnt="6"/>
      <dgm:spPr/>
    </dgm:pt>
    <dgm:pt modelId="{9B229835-1DC8-47ED-8D1C-C3DC08BD9523}" type="pres">
      <dgm:prSet presAssocID="{7FCCED7B-4CF6-44DB-AC3C-344DE140E304}" presName="Child" presStyleLbl="revTx" presStyleIdx="0" presStyleCnt="12" custScaleX="124722">
        <dgm:presLayoutVars>
          <dgm:chMax val="0"/>
          <dgm:chPref val="0"/>
          <dgm:bulletEnabled val="1"/>
        </dgm:presLayoutVars>
      </dgm:prSet>
      <dgm:spPr/>
    </dgm:pt>
    <dgm:pt modelId="{3EE0F4D8-FDF0-4DB1-9859-768385A17B00}" type="pres">
      <dgm:prSet presAssocID="{7FCCED7B-4CF6-44DB-AC3C-344DE140E304}" presName="Parent" presStyleLbl="revTx" presStyleIdx="1" presStyleCnt="12">
        <dgm:presLayoutVars>
          <dgm:chMax val="1"/>
          <dgm:chPref val="1"/>
          <dgm:bulletEnabled val="1"/>
        </dgm:presLayoutVars>
      </dgm:prSet>
      <dgm:spPr/>
    </dgm:pt>
    <dgm:pt modelId="{7D790FFB-45ED-4C48-999B-39E7E515985F}" type="pres">
      <dgm:prSet presAssocID="{33EE6061-51E3-46FA-8B59-B98F74761820}" presName="sibTrans" presStyleCnt="0"/>
      <dgm:spPr/>
    </dgm:pt>
    <dgm:pt modelId="{AF6DAFED-DCDE-415C-8599-3C93E8B6CB5D}" type="pres">
      <dgm:prSet presAssocID="{911B4340-3964-40D8-9C0C-301A0E7FDFAA}" presName="composite" presStyleCnt="0"/>
      <dgm:spPr/>
    </dgm:pt>
    <dgm:pt modelId="{21F54885-567B-4639-80FF-0569124BCB2D}" type="pres">
      <dgm:prSet presAssocID="{911B4340-3964-40D8-9C0C-301A0E7FDFAA}" presName="BackAccent" presStyleLbl="bgShp" presStyleIdx="1" presStyleCnt="6"/>
      <dgm:spPr/>
    </dgm:pt>
    <dgm:pt modelId="{B7AA8F3B-461B-4484-820A-700A6ED3C2A0}" type="pres">
      <dgm:prSet presAssocID="{911B4340-3964-40D8-9C0C-301A0E7FDFAA}" presName="Accent" presStyleLbl="alignNode1" presStyleIdx="1" presStyleCnt="6"/>
      <dgm:spPr/>
    </dgm:pt>
    <dgm:pt modelId="{7391DF6D-1462-47F7-AD53-94A9D02E2B03}" type="pres">
      <dgm:prSet presAssocID="{911B4340-3964-40D8-9C0C-301A0E7FDFAA}" presName="Child" presStyleLbl="revTx" presStyleIdx="2" presStyleCnt="12">
        <dgm:presLayoutVars>
          <dgm:chMax val="0"/>
          <dgm:chPref val="0"/>
          <dgm:bulletEnabled val="1"/>
        </dgm:presLayoutVars>
      </dgm:prSet>
      <dgm:spPr/>
    </dgm:pt>
    <dgm:pt modelId="{29FEA238-D744-4079-90C5-78CF0972741F}" type="pres">
      <dgm:prSet presAssocID="{911B4340-3964-40D8-9C0C-301A0E7FDFAA}" presName="Parent" presStyleLbl="revTx" presStyleIdx="3" presStyleCnt="12">
        <dgm:presLayoutVars>
          <dgm:chMax val="1"/>
          <dgm:chPref val="1"/>
          <dgm:bulletEnabled val="1"/>
        </dgm:presLayoutVars>
      </dgm:prSet>
      <dgm:spPr/>
    </dgm:pt>
    <dgm:pt modelId="{293C8F61-AD0A-4884-A339-E79AF7EA895B}" type="pres">
      <dgm:prSet presAssocID="{51A07939-3552-4508-80FA-1A61466D99BC}" presName="sibTrans" presStyleCnt="0"/>
      <dgm:spPr/>
    </dgm:pt>
    <dgm:pt modelId="{11FC6F5C-84C5-42D5-B7AD-25CDA7A31C4A}" type="pres">
      <dgm:prSet presAssocID="{BE6226D4-04CB-4C4C-AF03-631A87097277}" presName="composite" presStyleCnt="0"/>
      <dgm:spPr/>
    </dgm:pt>
    <dgm:pt modelId="{87F5953D-6893-4E4E-B20D-F26D7CF3A1AA}" type="pres">
      <dgm:prSet presAssocID="{BE6226D4-04CB-4C4C-AF03-631A87097277}" presName="BackAccent" presStyleLbl="bgShp" presStyleIdx="2" presStyleCnt="6"/>
      <dgm:spPr/>
    </dgm:pt>
    <dgm:pt modelId="{3BF3C181-D5F1-4CB0-945B-C76B41ED32BC}" type="pres">
      <dgm:prSet presAssocID="{BE6226D4-04CB-4C4C-AF03-631A87097277}" presName="Accent" presStyleLbl="alignNode1" presStyleIdx="2" presStyleCnt="6"/>
      <dgm:spPr/>
    </dgm:pt>
    <dgm:pt modelId="{40C3B92E-6594-4267-B753-3394AD5BE02F}" type="pres">
      <dgm:prSet presAssocID="{BE6226D4-04CB-4C4C-AF03-631A87097277}" presName="Child" presStyleLbl="revTx" presStyleIdx="4" presStyleCnt="12">
        <dgm:presLayoutVars>
          <dgm:chMax val="0"/>
          <dgm:chPref val="0"/>
          <dgm:bulletEnabled val="1"/>
        </dgm:presLayoutVars>
      </dgm:prSet>
      <dgm:spPr/>
    </dgm:pt>
    <dgm:pt modelId="{8595B312-0E96-4CC2-B8CF-F047B4F096D2}" type="pres">
      <dgm:prSet presAssocID="{BE6226D4-04CB-4C4C-AF03-631A87097277}" presName="Parent" presStyleLbl="revTx" presStyleIdx="5" presStyleCnt="12">
        <dgm:presLayoutVars>
          <dgm:chMax val="1"/>
          <dgm:chPref val="1"/>
          <dgm:bulletEnabled val="1"/>
        </dgm:presLayoutVars>
      </dgm:prSet>
      <dgm:spPr/>
    </dgm:pt>
    <dgm:pt modelId="{B9BB9387-78A6-458D-BEFB-D6E9C4DCBBDB}" type="pres">
      <dgm:prSet presAssocID="{79312445-8C3F-4E64-86B2-29CD430BE925}" presName="sibTrans" presStyleCnt="0"/>
      <dgm:spPr/>
    </dgm:pt>
    <dgm:pt modelId="{E8113D72-F408-4DBF-93F8-CBC565A1E481}" type="pres">
      <dgm:prSet presAssocID="{06D118FD-CC71-42BF-AA24-DC2AFB2FCBA7}" presName="composite" presStyleCnt="0"/>
      <dgm:spPr/>
    </dgm:pt>
    <dgm:pt modelId="{508E2101-9979-4188-943B-FD47E96C2F75}" type="pres">
      <dgm:prSet presAssocID="{06D118FD-CC71-42BF-AA24-DC2AFB2FCBA7}" presName="BackAccent" presStyleLbl="bgShp" presStyleIdx="3" presStyleCnt="6"/>
      <dgm:spPr/>
    </dgm:pt>
    <dgm:pt modelId="{BA527446-E002-4950-9ACC-4D14F34CCF33}" type="pres">
      <dgm:prSet presAssocID="{06D118FD-CC71-42BF-AA24-DC2AFB2FCBA7}" presName="Accent" presStyleLbl="alignNode1" presStyleIdx="3" presStyleCnt="6"/>
      <dgm:spPr/>
    </dgm:pt>
    <dgm:pt modelId="{22E2E7E4-5DEB-4537-80E5-96403367CE6D}" type="pres">
      <dgm:prSet presAssocID="{06D118FD-CC71-42BF-AA24-DC2AFB2FCBA7}" presName="Child" presStyleLbl="revTx" presStyleIdx="6" presStyleCnt="12">
        <dgm:presLayoutVars>
          <dgm:chMax val="0"/>
          <dgm:chPref val="0"/>
          <dgm:bulletEnabled val="1"/>
        </dgm:presLayoutVars>
      </dgm:prSet>
      <dgm:spPr/>
    </dgm:pt>
    <dgm:pt modelId="{D6CA9FEC-A7CC-4B4F-A4E7-5D69966F8445}" type="pres">
      <dgm:prSet presAssocID="{06D118FD-CC71-42BF-AA24-DC2AFB2FCBA7}" presName="Parent" presStyleLbl="revTx" presStyleIdx="7" presStyleCnt="12">
        <dgm:presLayoutVars>
          <dgm:chMax val="1"/>
          <dgm:chPref val="1"/>
          <dgm:bulletEnabled val="1"/>
        </dgm:presLayoutVars>
      </dgm:prSet>
      <dgm:spPr/>
    </dgm:pt>
    <dgm:pt modelId="{9FDAD9F0-582E-4608-93B8-7A978F510C6B}" type="pres">
      <dgm:prSet presAssocID="{4B050533-9539-465A-887D-2230A305F798}" presName="sibTrans" presStyleCnt="0"/>
      <dgm:spPr/>
    </dgm:pt>
    <dgm:pt modelId="{40F64422-32BC-4397-AB5E-B5FCC2F9A13A}" type="pres">
      <dgm:prSet presAssocID="{B02E08CA-0CB8-46DF-8802-25B85BF004ED}" presName="composite" presStyleCnt="0"/>
      <dgm:spPr/>
    </dgm:pt>
    <dgm:pt modelId="{989FAA0B-3C0E-4E83-9048-DA7A7C6AC980}" type="pres">
      <dgm:prSet presAssocID="{B02E08CA-0CB8-46DF-8802-25B85BF004ED}" presName="BackAccent" presStyleLbl="bgShp" presStyleIdx="4" presStyleCnt="6"/>
      <dgm:spPr/>
    </dgm:pt>
    <dgm:pt modelId="{D467A26C-01E5-4AE6-928C-65D1DB980B99}" type="pres">
      <dgm:prSet presAssocID="{B02E08CA-0CB8-46DF-8802-25B85BF004ED}" presName="Accent" presStyleLbl="alignNode1" presStyleIdx="4" presStyleCnt="6"/>
      <dgm:spPr/>
    </dgm:pt>
    <dgm:pt modelId="{A7B565CB-2E87-4C4F-B220-679746E02219}" type="pres">
      <dgm:prSet presAssocID="{B02E08CA-0CB8-46DF-8802-25B85BF004ED}" presName="Child" presStyleLbl="revTx" presStyleIdx="8" presStyleCnt="12">
        <dgm:presLayoutVars>
          <dgm:chMax val="0"/>
          <dgm:chPref val="0"/>
          <dgm:bulletEnabled val="1"/>
        </dgm:presLayoutVars>
      </dgm:prSet>
      <dgm:spPr/>
    </dgm:pt>
    <dgm:pt modelId="{5D2DE4D1-2388-4550-A687-76B9F0DB8CCA}" type="pres">
      <dgm:prSet presAssocID="{B02E08CA-0CB8-46DF-8802-25B85BF004ED}" presName="Parent" presStyleLbl="revTx" presStyleIdx="9" presStyleCnt="12">
        <dgm:presLayoutVars>
          <dgm:chMax val="1"/>
          <dgm:chPref val="1"/>
          <dgm:bulletEnabled val="1"/>
        </dgm:presLayoutVars>
      </dgm:prSet>
      <dgm:spPr/>
    </dgm:pt>
    <dgm:pt modelId="{D976A064-57AE-4154-AF17-6A178ADABE96}" type="pres">
      <dgm:prSet presAssocID="{4D0A6CF2-8857-463D-99E3-B1FA0E4B0AD6}" presName="sibTrans" presStyleCnt="0"/>
      <dgm:spPr/>
    </dgm:pt>
    <dgm:pt modelId="{26CE10F6-FF25-497A-99F6-2DAD55FFCF2C}" type="pres">
      <dgm:prSet presAssocID="{C62B809C-5FD4-4AC5-A128-2EA37E573054}" presName="composite" presStyleCnt="0"/>
      <dgm:spPr/>
    </dgm:pt>
    <dgm:pt modelId="{F144064F-8731-411B-A52F-1EA166262D52}" type="pres">
      <dgm:prSet presAssocID="{C62B809C-5FD4-4AC5-A128-2EA37E573054}" presName="BackAccent" presStyleLbl="bgShp" presStyleIdx="5" presStyleCnt="6"/>
      <dgm:spPr/>
    </dgm:pt>
    <dgm:pt modelId="{CA13A10B-3A78-4623-8976-9FCAACAC96C1}" type="pres">
      <dgm:prSet presAssocID="{C62B809C-5FD4-4AC5-A128-2EA37E573054}" presName="Accent" presStyleLbl="alignNode1" presStyleIdx="5" presStyleCnt="6"/>
      <dgm:spPr/>
    </dgm:pt>
    <dgm:pt modelId="{AFD4EC55-4DA6-424E-A887-8FC1388C5583}" type="pres">
      <dgm:prSet presAssocID="{C62B809C-5FD4-4AC5-A128-2EA37E573054}" presName="Child" presStyleLbl="revTx" presStyleIdx="10" presStyleCnt="12">
        <dgm:presLayoutVars>
          <dgm:chMax val="0"/>
          <dgm:chPref val="0"/>
          <dgm:bulletEnabled val="1"/>
        </dgm:presLayoutVars>
      </dgm:prSet>
      <dgm:spPr/>
    </dgm:pt>
    <dgm:pt modelId="{1179B954-C4A9-466D-8200-A10299A14282}" type="pres">
      <dgm:prSet presAssocID="{C62B809C-5FD4-4AC5-A128-2EA37E573054}" presName="Parent" presStyleLbl="revTx" presStyleIdx="11" presStyleCnt="12">
        <dgm:presLayoutVars>
          <dgm:chMax val="1"/>
          <dgm:chPref val="1"/>
          <dgm:bulletEnabled val="1"/>
        </dgm:presLayoutVars>
      </dgm:prSet>
      <dgm:spPr/>
    </dgm:pt>
  </dgm:ptLst>
  <dgm:cxnLst>
    <dgm:cxn modelId="{9A080809-2DF3-4C47-99D4-DE6DC76A1CC3}" type="presOf" srcId="{7FCCED7B-4CF6-44DB-AC3C-344DE140E304}" destId="{3EE0F4D8-FDF0-4DB1-9859-768385A17B00}" srcOrd="0" destOrd="0" presId="urn:microsoft.com/office/officeart/2008/layout/IncreasingCircleProcess"/>
    <dgm:cxn modelId="{FFA9A30D-8151-4F65-BD0A-F6A64FD49B2D}" srcId="{9FA18F67-16EF-48A8-B2AD-33FCA3F27664}" destId="{7FCCED7B-4CF6-44DB-AC3C-344DE140E304}" srcOrd="0" destOrd="0" parTransId="{EC45FC11-0D3B-41E5-9C83-3FCC163AE3E6}" sibTransId="{33EE6061-51E3-46FA-8B59-B98F74761820}"/>
    <dgm:cxn modelId="{BC603F22-32DF-49C4-808E-CC4196413A46}" srcId="{06D118FD-CC71-42BF-AA24-DC2AFB2FCBA7}" destId="{9619B93F-97B7-4BFB-A1B9-3CC1C278BADF}" srcOrd="0" destOrd="0" parTransId="{7C8119DE-7D6B-4F7F-931E-A324A4706F8D}" sibTransId="{AE1436DF-23B6-4A31-BFD2-79A0E89ACE30}"/>
    <dgm:cxn modelId="{E68F6922-9E76-4036-B59D-FDC34A3EEAD6}" type="presOf" srcId="{C62B809C-5FD4-4AC5-A128-2EA37E573054}" destId="{1179B954-C4A9-466D-8200-A10299A14282}" srcOrd="0" destOrd="0" presId="urn:microsoft.com/office/officeart/2008/layout/IncreasingCircleProcess"/>
    <dgm:cxn modelId="{19C82725-2399-45E9-BB60-AB7C1A8979B2}" srcId="{BE6226D4-04CB-4C4C-AF03-631A87097277}" destId="{4D9714A1-C260-40AD-9B0A-02BEBDF914C0}" srcOrd="0" destOrd="0" parTransId="{2984432F-B78D-4C3F-849D-D71129B2004B}" sibTransId="{25C9DA60-B84A-4D64-8890-143F13D1531B}"/>
    <dgm:cxn modelId="{1FBD3137-3824-41C0-B5CC-573A049C4C67}" type="presOf" srcId="{FA736F15-4C83-4F99-A131-776AFFD83C6C}" destId="{A7B565CB-2E87-4C4F-B220-679746E02219}" srcOrd="0" destOrd="0" presId="urn:microsoft.com/office/officeart/2008/layout/IncreasingCircleProcess"/>
    <dgm:cxn modelId="{C6066A5F-33CC-4942-9711-DCCE9C67C1D9}" srcId="{9FA18F67-16EF-48A8-B2AD-33FCA3F27664}" destId="{06D118FD-CC71-42BF-AA24-DC2AFB2FCBA7}" srcOrd="3" destOrd="0" parTransId="{E8052373-5D66-4880-819D-2197508AF5B7}" sibTransId="{4B050533-9539-465A-887D-2230A305F798}"/>
    <dgm:cxn modelId="{69B7CD55-31CF-4FAD-8209-2BDD255EEC7B}" type="presOf" srcId="{BE6226D4-04CB-4C4C-AF03-631A87097277}" destId="{8595B312-0E96-4CC2-B8CF-F047B4F096D2}" srcOrd="0" destOrd="0" presId="urn:microsoft.com/office/officeart/2008/layout/IncreasingCircleProcess"/>
    <dgm:cxn modelId="{07F8F557-8922-4C5A-8036-005FC9C65A69}" type="presOf" srcId="{06D118FD-CC71-42BF-AA24-DC2AFB2FCBA7}" destId="{D6CA9FEC-A7CC-4B4F-A4E7-5D69966F8445}" srcOrd="0" destOrd="0" presId="urn:microsoft.com/office/officeart/2008/layout/IncreasingCircleProcess"/>
    <dgm:cxn modelId="{3BF0B07D-AC50-4777-B14E-E74307CF5504}" srcId="{B02E08CA-0CB8-46DF-8802-25B85BF004ED}" destId="{FA736F15-4C83-4F99-A131-776AFFD83C6C}" srcOrd="0" destOrd="0" parTransId="{9CB4CCBB-5A71-433C-86CD-392F184F513E}" sibTransId="{B7709E0E-2D3C-4A32-B8C0-701CEB480E65}"/>
    <dgm:cxn modelId="{2C850684-ADB0-405C-8B13-0F128E5B4DD7}" type="presOf" srcId="{9FA18F67-16EF-48A8-B2AD-33FCA3F27664}" destId="{7CD646A3-9FEA-453D-8960-DC09B57CCC7B}" srcOrd="0" destOrd="0" presId="urn:microsoft.com/office/officeart/2008/layout/IncreasingCircleProcess"/>
    <dgm:cxn modelId="{46113C89-911D-4D7A-8F81-A62413C24813}" srcId="{7FCCED7B-4CF6-44DB-AC3C-344DE140E304}" destId="{6E4ED86A-122B-45DB-91BC-8471096D4173}" srcOrd="0" destOrd="0" parTransId="{88B6B1A3-5E73-49AE-9F99-E72BC7E98BE2}" sibTransId="{436335EA-05AA-4FCC-A347-766DFDF3EF98}"/>
    <dgm:cxn modelId="{346E6593-801F-4158-BFA5-64C90C93874F}" type="presOf" srcId="{4D9714A1-C260-40AD-9B0A-02BEBDF914C0}" destId="{40C3B92E-6594-4267-B753-3394AD5BE02F}" srcOrd="0" destOrd="0" presId="urn:microsoft.com/office/officeart/2008/layout/IncreasingCircleProcess"/>
    <dgm:cxn modelId="{E5108F96-AE86-4FFA-97CA-C3E8327E59D2}" srcId="{911B4340-3964-40D8-9C0C-301A0E7FDFAA}" destId="{C96537DF-896D-400C-A39D-12C00878FE92}" srcOrd="0" destOrd="0" parTransId="{4F1F1011-8BDD-4F4B-9B3B-A05F70A37A22}" sibTransId="{A9477DA1-C4A3-4DD6-9255-ECF52C9BE962}"/>
    <dgm:cxn modelId="{38D3DFA8-2B73-48D4-B89C-5EFEC1790706}" srcId="{9FA18F67-16EF-48A8-B2AD-33FCA3F27664}" destId="{BE6226D4-04CB-4C4C-AF03-631A87097277}" srcOrd="2" destOrd="0" parTransId="{EDE68516-614E-4B5C-9B36-037F4D582D8F}" sibTransId="{79312445-8C3F-4E64-86B2-29CD430BE925}"/>
    <dgm:cxn modelId="{F071E9AF-87D5-4DC0-9FF1-1406449789B8}" type="presOf" srcId="{6E4ED86A-122B-45DB-91BC-8471096D4173}" destId="{9B229835-1DC8-47ED-8D1C-C3DC08BD9523}" srcOrd="0" destOrd="0" presId="urn:microsoft.com/office/officeart/2008/layout/IncreasingCircleProcess"/>
    <dgm:cxn modelId="{4DD91BB8-DBF6-4874-8810-9D8C321E335A}" srcId="{9FA18F67-16EF-48A8-B2AD-33FCA3F27664}" destId="{C62B809C-5FD4-4AC5-A128-2EA37E573054}" srcOrd="5" destOrd="0" parTransId="{647C1470-0A7C-4660-BB03-6AEBBE54DFEC}" sibTransId="{DC438A3F-9B9B-4FDD-9D81-3D624930B8DE}"/>
    <dgm:cxn modelId="{589271BE-570C-4F8A-9887-5B756A7F50A4}" srcId="{C62B809C-5FD4-4AC5-A128-2EA37E573054}" destId="{DF09EAB6-D50F-4A11-B7BB-D9608A8BC952}" srcOrd="0" destOrd="0" parTransId="{9D9FA51D-5D76-405A-B88E-1BBC960840CE}" sibTransId="{CD25C049-A098-4CBF-98A0-C4B6FEFBACDB}"/>
    <dgm:cxn modelId="{593FF8C0-57A7-4F18-8833-751EE9C2836A}" type="presOf" srcId="{C96537DF-896D-400C-A39D-12C00878FE92}" destId="{7391DF6D-1462-47F7-AD53-94A9D02E2B03}" srcOrd="0" destOrd="0" presId="urn:microsoft.com/office/officeart/2008/layout/IncreasingCircleProcess"/>
    <dgm:cxn modelId="{FFA801C5-ED3D-4AC8-AFCE-2C139AFE632E}" type="presOf" srcId="{DF09EAB6-D50F-4A11-B7BB-D9608A8BC952}" destId="{AFD4EC55-4DA6-424E-A887-8FC1388C5583}" srcOrd="0" destOrd="0" presId="urn:microsoft.com/office/officeart/2008/layout/IncreasingCircleProcess"/>
    <dgm:cxn modelId="{B7B20ACD-1162-40CC-AE00-2F4DE3113B21}" type="presOf" srcId="{9619B93F-97B7-4BFB-A1B9-3CC1C278BADF}" destId="{22E2E7E4-5DEB-4537-80E5-96403367CE6D}" srcOrd="0" destOrd="0" presId="urn:microsoft.com/office/officeart/2008/layout/IncreasingCircleProcess"/>
    <dgm:cxn modelId="{843D86E0-B721-4189-BECB-916757BF7092}" type="presOf" srcId="{911B4340-3964-40D8-9C0C-301A0E7FDFAA}" destId="{29FEA238-D744-4079-90C5-78CF0972741F}" srcOrd="0" destOrd="0" presId="urn:microsoft.com/office/officeart/2008/layout/IncreasingCircleProcess"/>
    <dgm:cxn modelId="{3FC40EE4-C0B5-4859-A0C2-48BC1C5962F0}" srcId="{9FA18F67-16EF-48A8-B2AD-33FCA3F27664}" destId="{B02E08CA-0CB8-46DF-8802-25B85BF004ED}" srcOrd="4" destOrd="0" parTransId="{EA995A44-A5EE-4A59-B006-E19BE286E217}" sibTransId="{4D0A6CF2-8857-463D-99E3-B1FA0E4B0AD6}"/>
    <dgm:cxn modelId="{808A5AEB-A28E-4CF3-8AF8-8000A0F811DD}" srcId="{9FA18F67-16EF-48A8-B2AD-33FCA3F27664}" destId="{911B4340-3964-40D8-9C0C-301A0E7FDFAA}" srcOrd="1" destOrd="0" parTransId="{55494216-09B5-4835-8A37-2D953547E1C2}" sibTransId="{51A07939-3552-4508-80FA-1A61466D99BC}"/>
    <dgm:cxn modelId="{F6C083FE-109E-40B0-B4CD-279EF592B11B}" type="presOf" srcId="{B02E08CA-0CB8-46DF-8802-25B85BF004ED}" destId="{5D2DE4D1-2388-4550-A687-76B9F0DB8CCA}" srcOrd="0" destOrd="0" presId="urn:microsoft.com/office/officeart/2008/layout/IncreasingCircleProcess"/>
    <dgm:cxn modelId="{B33C3D49-29E1-4089-BD33-2E3CC936B059}" type="presParOf" srcId="{7CD646A3-9FEA-453D-8960-DC09B57CCC7B}" destId="{69FE0541-47A5-42E9-9730-2A9DC894B9B5}" srcOrd="0" destOrd="0" presId="urn:microsoft.com/office/officeart/2008/layout/IncreasingCircleProcess"/>
    <dgm:cxn modelId="{11ABC6A7-5094-4D6C-91D6-86059E919FBE}" type="presParOf" srcId="{69FE0541-47A5-42E9-9730-2A9DC894B9B5}" destId="{1AE32333-74BB-47A1-A0CE-8185FEB252A7}" srcOrd="0" destOrd="0" presId="urn:microsoft.com/office/officeart/2008/layout/IncreasingCircleProcess"/>
    <dgm:cxn modelId="{F345EC87-606E-4C99-B38F-973A65ADFF0B}" type="presParOf" srcId="{69FE0541-47A5-42E9-9730-2A9DC894B9B5}" destId="{5B7B6B49-85C4-4466-98AE-581790D88280}" srcOrd="1" destOrd="0" presId="urn:microsoft.com/office/officeart/2008/layout/IncreasingCircleProcess"/>
    <dgm:cxn modelId="{F2930F5A-A678-4DB6-B8F1-B400A6C2E504}" type="presParOf" srcId="{69FE0541-47A5-42E9-9730-2A9DC894B9B5}" destId="{9B229835-1DC8-47ED-8D1C-C3DC08BD9523}" srcOrd="2" destOrd="0" presId="urn:microsoft.com/office/officeart/2008/layout/IncreasingCircleProcess"/>
    <dgm:cxn modelId="{EC3ABDA7-3592-41E3-A6EE-A591DBD81380}" type="presParOf" srcId="{69FE0541-47A5-42E9-9730-2A9DC894B9B5}" destId="{3EE0F4D8-FDF0-4DB1-9859-768385A17B00}" srcOrd="3" destOrd="0" presId="urn:microsoft.com/office/officeart/2008/layout/IncreasingCircleProcess"/>
    <dgm:cxn modelId="{0633A7B5-8BAE-4CAB-89C5-42BEB69B2122}" type="presParOf" srcId="{7CD646A3-9FEA-453D-8960-DC09B57CCC7B}" destId="{7D790FFB-45ED-4C48-999B-39E7E515985F}" srcOrd="1" destOrd="0" presId="urn:microsoft.com/office/officeart/2008/layout/IncreasingCircleProcess"/>
    <dgm:cxn modelId="{9C40AE68-645B-4AF0-83A4-459D754E9810}" type="presParOf" srcId="{7CD646A3-9FEA-453D-8960-DC09B57CCC7B}" destId="{AF6DAFED-DCDE-415C-8599-3C93E8B6CB5D}" srcOrd="2" destOrd="0" presId="urn:microsoft.com/office/officeart/2008/layout/IncreasingCircleProcess"/>
    <dgm:cxn modelId="{8FAAAAA5-6900-4F8A-9143-23347389F561}" type="presParOf" srcId="{AF6DAFED-DCDE-415C-8599-3C93E8B6CB5D}" destId="{21F54885-567B-4639-80FF-0569124BCB2D}" srcOrd="0" destOrd="0" presId="urn:microsoft.com/office/officeart/2008/layout/IncreasingCircleProcess"/>
    <dgm:cxn modelId="{D0C8FFD8-2372-4F24-918E-B6750FEFC32E}" type="presParOf" srcId="{AF6DAFED-DCDE-415C-8599-3C93E8B6CB5D}" destId="{B7AA8F3B-461B-4484-820A-700A6ED3C2A0}" srcOrd="1" destOrd="0" presId="urn:microsoft.com/office/officeart/2008/layout/IncreasingCircleProcess"/>
    <dgm:cxn modelId="{5D3BC4E0-114E-4E2D-AAE9-17B316E63A3A}" type="presParOf" srcId="{AF6DAFED-DCDE-415C-8599-3C93E8B6CB5D}" destId="{7391DF6D-1462-47F7-AD53-94A9D02E2B03}" srcOrd="2" destOrd="0" presId="urn:microsoft.com/office/officeart/2008/layout/IncreasingCircleProcess"/>
    <dgm:cxn modelId="{D9C89162-7F92-49C2-96D7-4744921D770A}" type="presParOf" srcId="{AF6DAFED-DCDE-415C-8599-3C93E8B6CB5D}" destId="{29FEA238-D744-4079-90C5-78CF0972741F}" srcOrd="3" destOrd="0" presId="urn:microsoft.com/office/officeart/2008/layout/IncreasingCircleProcess"/>
    <dgm:cxn modelId="{376ACD43-8A4A-413A-A0A4-6B2BF582792F}" type="presParOf" srcId="{7CD646A3-9FEA-453D-8960-DC09B57CCC7B}" destId="{293C8F61-AD0A-4884-A339-E79AF7EA895B}" srcOrd="3" destOrd="0" presId="urn:microsoft.com/office/officeart/2008/layout/IncreasingCircleProcess"/>
    <dgm:cxn modelId="{455D95D4-8586-418F-9D35-A6D987FE97BB}" type="presParOf" srcId="{7CD646A3-9FEA-453D-8960-DC09B57CCC7B}" destId="{11FC6F5C-84C5-42D5-B7AD-25CDA7A31C4A}" srcOrd="4" destOrd="0" presId="urn:microsoft.com/office/officeart/2008/layout/IncreasingCircleProcess"/>
    <dgm:cxn modelId="{2C18CED2-8CBF-4AD7-A62F-96926CE4CAD9}" type="presParOf" srcId="{11FC6F5C-84C5-42D5-B7AD-25CDA7A31C4A}" destId="{87F5953D-6893-4E4E-B20D-F26D7CF3A1AA}" srcOrd="0" destOrd="0" presId="urn:microsoft.com/office/officeart/2008/layout/IncreasingCircleProcess"/>
    <dgm:cxn modelId="{A9B2DAA2-B287-4BA4-9CC9-54D86419B56E}" type="presParOf" srcId="{11FC6F5C-84C5-42D5-B7AD-25CDA7A31C4A}" destId="{3BF3C181-D5F1-4CB0-945B-C76B41ED32BC}" srcOrd="1" destOrd="0" presId="urn:microsoft.com/office/officeart/2008/layout/IncreasingCircleProcess"/>
    <dgm:cxn modelId="{DA5A4010-405E-4B51-AF8E-5A51949BEE33}" type="presParOf" srcId="{11FC6F5C-84C5-42D5-B7AD-25CDA7A31C4A}" destId="{40C3B92E-6594-4267-B753-3394AD5BE02F}" srcOrd="2" destOrd="0" presId="urn:microsoft.com/office/officeart/2008/layout/IncreasingCircleProcess"/>
    <dgm:cxn modelId="{CE9946ED-1DA7-4223-908D-71E87C8F8BA8}" type="presParOf" srcId="{11FC6F5C-84C5-42D5-B7AD-25CDA7A31C4A}" destId="{8595B312-0E96-4CC2-B8CF-F047B4F096D2}" srcOrd="3" destOrd="0" presId="urn:microsoft.com/office/officeart/2008/layout/IncreasingCircleProcess"/>
    <dgm:cxn modelId="{9FB64520-232F-4205-BFD8-5B42684E6BEB}" type="presParOf" srcId="{7CD646A3-9FEA-453D-8960-DC09B57CCC7B}" destId="{B9BB9387-78A6-458D-BEFB-D6E9C4DCBBDB}" srcOrd="5" destOrd="0" presId="urn:microsoft.com/office/officeart/2008/layout/IncreasingCircleProcess"/>
    <dgm:cxn modelId="{822CBA98-6F67-4CAD-B511-CAAE060FD8F9}" type="presParOf" srcId="{7CD646A3-9FEA-453D-8960-DC09B57CCC7B}" destId="{E8113D72-F408-4DBF-93F8-CBC565A1E481}" srcOrd="6" destOrd="0" presId="urn:microsoft.com/office/officeart/2008/layout/IncreasingCircleProcess"/>
    <dgm:cxn modelId="{47E2D1A7-485A-4374-AAD0-0B1C6137FA0F}" type="presParOf" srcId="{E8113D72-F408-4DBF-93F8-CBC565A1E481}" destId="{508E2101-9979-4188-943B-FD47E96C2F75}" srcOrd="0" destOrd="0" presId="urn:microsoft.com/office/officeart/2008/layout/IncreasingCircleProcess"/>
    <dgm:cxn modelId="{826C6116-2172-43B4-B533-FE9DFFFE1165}" type="presParOf" srcId="{E8113D72-F408-4DBF-93F8-CBC565A1E481}" destId="{BA527446-E002-4950-9ACC-4D14F34CCF33}" srcOrd="1" destOrd="0" presId="urn:microsoft.com/office/officeart/2008/layout/IncreasingCircleProcess"/>
    <dgm:cxn modelId="{1B75C500-25CF-44A2-96C8-32DCEC2918EF}" type="presParOf" srcId="{E8113D72-F408-4DBF-93F8-CBC565A1E481}" destId="{22E2E7E4-5DEB-4537-80E5-96403367CE6D}" srcOrd="2" destOrd="0" presId="urn:microsoft.com/office/officeart/2008/layout/IncreasingCircleProcess"/>
    <dgm:cxn modelId="{AD84D2C7-9258-4454-BFD6-A2A25AFB91C8}" type="presParOf" srcId="{E8113D72-F408-4DBF-93F8-CBC565A1E481}" destId="{D6CA9FEC-A7CC-4B4F-A4E7-5D69966F8445}" srcOrd="3" destOrd="0" presId="urn:microsoft.com/office/officeart/2008/layout/IncreasingCircleProcess"/>
    <dgm:cxn modelId="{05C5B6E0-B886-4E7A-8622-D7547AF971EB}" type="presParOf" srcId="{7CD646A3-9FEA-453D-8960-DC09B57CCC7B}" destId="{9FDAD9F0-582E-4608-93B8-7A978F510C6B}" srcOrd="7" destOrd="0" presId="urn:microsoft.com/office/officeart/2008/layout/IncreasingCircleProcess"/>
    <dgm:cxn modelId="{2B4C716C-9472-47FF-94DD-67FEA2A7733A}" type="presParOf" srcId="{7CD646A3-9FEA-453D-8960-DC09B57CCC7B}" destId="{40F64422-32BC-4397-AB5E-B5FCC2F9A13A}" srcOrd="8" destOrd="0" presId="urn:microsoft.com/office/officeart/2008/layout/IncreasingCircleProcess"/>
    <dgm:cxn modelId="{CE422CAB-742F-4B2B-A0ED-C5B5C26D5952}" type="presParOf" srcId="{40F64422-32BC-4397-AB5E-B5FCC2F9A13A}" destId="{989FAA0B-3C0E-4E83-9048-DA7A7C6AC980}" srcOrd="0" destOrd="0" presId="urn:microsoft.com/office/officeart/2008/layout/IncreasingCircleProcess"/>
    <dgm:cxn modelId="{0344BA35-67D2-4C2A-A04D-00E459ECB769}" type="presParOf" srcId="{40F64422-32BC-4397-AB5E-B5FCC2F9A13A}" destId="{D467A26C-01E5-4AE6-928C-65D1DB980B99}" srcOrd="1" destOrd="0" presId="urn:microsoft.com/office/officeart/2008/layout/IncreasingCircleProcess"/>
    <dgm:cxn modelId="{F3AACD92-E16C-4B2E-B266-F6CF2F6CF2D9}" type="presParOf" srcId="{40F64422-32BC-4397-AB5E-B5FCC2F9A13A}" destId="{A7B565CB-2E87-4C4F-B220-679746E02219}" srcOrd="2" destOrd="0" presId="urn:microsoft.com/office/officeart/2008/layout/IncreasingCircleProcess"/>
    <dgm:cxn modelId="{59C267BD-D4A7-436B-A6EA-BD394EA1721A}" type="presParOf" srcId="{40F64422-32BC-4397-AB5E-B5FCC2F9A13A}" destId="{5D2DE4D1-2388-4550-A687-76B9F0DB8CCA}" srcOrd="3" destOrd="0" presId="urn:microsoft.com/office/officeart/2008/layout/IncreasingCircleProcess"/>
    <dgm:cxn modelId="{3B8CF5E2-859E-4487-A76E-13FCAEE0599B}" type="presParOf" srcId="{7CD646A3-9FEA-453D-8960-DC09B57CCC7B}" destId="{D976A064-57AE-4154-AF17-6A178ADABE96}" srcOrd="9" destOrd="0" presId="urn:microsoft.com/office/officeart/2008/layout/IncreasingCircleProcess"/>
    <dgm:cxn modelId="{CB88143F-EE9D-41ED-89BC-4671E9860B26}" type="presParOf" srcId="{7CD646A3-9FEA-453D-8960-DC09B57CCC7B}" destId="{26CE10F6-FF25-497A-99F6-2DAD55FFCF2C}" srcOrd="10" destOrd="0" presId="urn:microsoft.com/office/officeart/2008/layout/IncreasingCircleProcess"/>
    <dgm:cxn modelId="{AA3EE532-EB8A-425F-AC5B-E687A9467EE7}" type="presParOf" srcId="{26CE10F6-FF25-497A-99F6-2DAD55FFCF2C}" destId="{F144064F-8731-411B-A52F-1EA166262D52}" srcOrd="0" destOrd="0" presId="urn:microsoft.com/office/officeart/2008/layout/IncreasingCircleProcess"/>
    <dgm:cxn modelId="{24750FBA-0EEB-4C95-A3EC-5FD31F38B2EE}" type="presParOf" srcId="{26CE10F6-FF25-497A-99F6-2DAD55FFCF2C}" destId="{CA13A10B-3A78-4623-8976-9FCAACAC96C1}" srcOrd="1" destOrd="0" presId="urn:microsoft.com/office/officeart/2008/layout/IncreasingCircleProcess"/>
    <dgm:cxn modelId="{315D9F1B-73C9-4D36-984F-610D17EC9EB3}" type="presParOf" srcId="{26CE10F6-FF25-497A-99F6-2DAD55FFCF2C}" destId="{AFD4EC55-4DA6-424E-A887-8FC1388C5583}" srcOrd="2" destOrd="0" presId="urn:microsoft.com/office/officeart/2008/layout/IncreasingCircleProcess"/>
    <dgm:cxn modelId="{3D6F4C34-077B-4A32-9E50-07FC72DC7C46}" type="presParOf" srcId="{26CE10F6-FF25-497A-99F6-2DAD55FFCF2C}" destId="{1179B954-C4A9-466D-8200-A10299A14282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A18F67-16EF-48A8-B2AD-33FCA3F27664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CCED7B-4CF6-44DB-AC3C-344DE140E304}">
      <dgm:prSet phldrT="[Text]"/>
      <dgm:spPr/>
      <dgm:t>
        <a:bodyPr/>
        <a:lstStyle/>
        <a:p>
          <a:r>
            <a:rPr lang="en-US" dirty="0"/>
            <a:t>2011	</a:t>
          </a:r>
        </a:p>
      </dgm:t>
    </dgm:pt>
    <dgm:pt modelId="{EC45FC11-0D3B-41E5-9C83-3FCC163AE3E6}" type="parTrans" cxnId="{FFA9A30D-8151-4F65-BD0A-F6A64FD49B2D}">
      <dgm:prSet/>
      <dgm:spPr/>
      <dgm:t>
        <a:bodyPr/>
        <a:lstStyle/>
        <a:p>
          <a:endParaRPr lang="en-US"/>
        </a:p>
      </dgm:t>
    </dgm:pt>
    <dgm:pt modelId="{33EE6061-51E3-46FA-8B59-B98F74761820}" type="sibTrans" cxnId="{FFA9A30D-8151-4F65-BD0A-F6A64FD49B2D}">
      <dgm:prSet/>
      <dgm:spPr/>
      <dgm:t>
        <a:bodyPr/>
        <a:lstStyle/>
        <a:p>
          <a:endParaRPr lang="en-US"/>
        </a:p>
      </dgm:t>
    </dgm:pt>
    <dgm:pt modelId="{6E4ED86A-122B-45DB-91BC-8471096D4173}">
      <dgm:prSet phldrT="[Text]"/>
      <dgm:spPr/>
      <dgm:t>
        <a:bodyPr/>
        <a:lstStyle/>
        <a:p>
          <a:r>
            <a:rPr lang="en-US" dirty="0"/>
            <a:t>IBM Watson beats champions Ken </a:t>
          </a:r>
          <a:r>
            <a:rPr lang="en-US" dirty="0" err="1"/>
            <a:t>Jennnings</a:t>
          </a:r>
          <a:r>
            <a:rPr lang="en-US" dirty="0"/>
            <a:t> and Brad Rutter at Jeopardy</a:t>
          </a:r>
        </a:p>
      </dgm:t>
    </dgm:pt>
    <dgm:pt modelId="{88B6B1A3-5E73-49AE-9F99-E72BC7E98BE2}" type="parTrans" cxnId="{46113C89-911D-4D7A-8F81-A62413C24813}">
      <dgm:prSet/>
      <dgm:spPr/>
      <dgm:t>
        <a:bodyPr/>
        <a:lstStyle/>
        <a:p>
          <a:endParaRPr lang="en-US"/>
        </a:p>
      </dgm:t>
    </dgm:pt>
    <dgm:pt modelId="{436335EA-05AA-4FCC-A347-766DFDF3EF98}" type="sibTrans" cxnId="{46113C89-911D-4D7A-8F81-A62413C24813}">
      <dgm:prSet/>
      <dgm:spPr/>
      <dgm:t>
        <a:bodyPr/>
        <a:lstStyle/>
        <a:p>
          <a:endParaRPr lang="en-US"/>
        </a:p>
      </dgm:t>
    </dgm:pt>
    <dgm:pt modelId="{911B4340-3964-40D8-9C0C-301A0E7FDFAA}">
      <dgm:prSet phldrT="[Text]"/>
      <dgm:spPr/>
      <dgm:t>
        <a:bodyPr/>
        <a:lstStyle/>
        <a:p>
          <a:r>
            <a:rPr lang="en-US" dirty="0"/>
            <a:t>2015</a:t>
          </a:r>
        </a:p>
      </dgm:t>
    </dgm:pt>
    <dgm:pt modelId="{55494216-09B5-4835-8A37-2D953547E1C2}" type="parTrans" cxnId="{808A5AEB-A28E-4CF3-8AF8-8000A0F811DD}">
      <dgm:prSet/>
      <dgm:spPr/>
      <dgm:t>
        <a:bodyPr/>
        <a:lstStyle/>
        <a:p>
          <a:endParaRPr lang="en-US"/>
        </a:p>
      </dgm:t>
    </dgm:pt>
    <dgm:pt modelId="{51A07939-3552-4508-80FA-1A61466D99BC}" type="sibTrans" cxnId="{808A5AEB-A28E-4CF3-8AF8-8000A0F811DD}">
      <dgm:prSet/>
      <dgm:spPr/>
      <dgm:t>
        <a:bodyPr/>
        <a:lstStyle/>
        <a:p>
          <a:endParaRPr lang="en-US"/>
        </a:p>
      </dgm:t>
    </dgm:pt>
    <dgm:pt modelId="{C96537DF-896D-400C-A39D-12C00878FE92}">
      <dgm:prSet phldrT="[Text]"/>
      <dgm:spPr/>
      <dgm:t>
        <a:bodyPr/>
        <a:lstStyle/>
        <a:p>
          <a:r>
            <a:rPr lang="en-US" dirty="0"/>
            <a:t>Baidu’s </a:t>
          </a:r>
          <a:r>
            <a:rPr lang="en-US" dirty="0" err="1"/>
            <a:t>Minwa</a:t>
          </a:r>
          <a:r>
            <a:rPr lang="en-US" dirty="0"/>
            <a:t> supercomputer uses convolutional neural networks to identify and categorize images better than an average human</a:t>
          </a:r>
        </a:p>
      </dgm:t>
    </dgm:pt>
    <dgm:pt modelId="{4F1F1011-8BDD-4F4B-9B3B-A05F70A37A22}" type="parTrans" cxnId="{E5108F96-AE86-4FFA-97CA-C3E8327E59D2}">
      <dgm:prSet/>
      <dgm:spPr/>
      <dgm:t>
        <a:bodyPr/>
        <a:lstStyle/>
        <a:p>
          <a:endParaRPr lang="en-US"/>
        </a:p>
      </dgm:t>
    </dgm:pt>
    <dgm:pt modelId="{A9477DA1-C4A3-4DD6-9255-ECF52C9BE962}" type="sibTrans" cxnId="{E5108F96-AE86-4FFA-97CA-C3E8327E59D2}">
      <dgm:prSet/>
      <dgm:spPr/>
      <dgm:t>
        <a:bodyPr/>
        <a:lstStyle/>
        <a:p>
          <a:endParaRPr lang="en-US"/>
        </a:p>
      </dgm:t>
    </dgm:pt>
    <dgm:pt modelId="{BE6226D4-04CB-4C4C-AF03-631A87097277}">
      <dgm:prSet phldrT="[Text]"/>
      <dgm:spPr/>
      <dgm:t>
        <a:bodyPr/>
        <a:lstStyle/>
        <a:p>
          <a:r>
            <a:rPr lang="en-US" dirty="0"/>
            <a:t>2016</a:t>
          </a:r>
        </a:p>
      </dgm:t>
    </dgm:pt>
    <dgm:pt modelId="{EDE68516-614E-4B5C-9B36-037F4D582D8F}" type="parTrans" cxnId="{38D3DFA8-2B73-48D4-B89C-5EFEC1790706}">
      <dgm:prSet/>
      <dgm:spPr/>
      <dgm:t>
        <a:bodyPr/>
        <a:lstStyle/>
        <a:p>
          <a:endParaRPr lang="en-US"/>
        </a:p>
      </dgm:t>
    </dgm:pt>
    <dgm:pt modelId="{79312445-8C3F-4E64-86B2-29CD430BE925}" type="sibTrans" cxnId="{38D3DFA8-2B73-48D4-B89C-5EFEC1790706}">
      <dgm:prSet/>
      <dgm:spPr/>
      <dgm:t>
        <a:bodyPr/>
        <a:lstStyle/>
        <a:p>
          <a:endParaRPr lang="en-US"/>
        </a:p>
      </dgm:t>
    </dgm:pt>
    <dgm:pt modelId="{4D9714A1-C260-40AD-9B0A-02BEBDF914C0}">
      <dgm:prSet phldrT="[Text]"/>
      <dgm:spPr/>
      <dgm:t>
        <a:bodyPr/>
        <a:lstStyle/>
        <a:p>
          <a:r>
            <a:rPr lang="en-US" dirty="0"/>
            <a:t>DeepMind’s AlphaGo program using deep neural network beats Lee </a:t>
          </a:r>
          <a:r>
            <a:rPr lang="en-US" dirty="0" err="1"/>
            <a:t>Sodol</a:t>
          </a:r>
          <a:r>
            <a:rPr lang="en-US" dirty="0"/>
            <a:t>, the world Go player (possible moves 14.5 trillion after four moves)</a:t>
          </a:r>
        </a:p>
      </dgm:t>
    </dgm:pt>
    <dgm:pt modelId="{2984432F-B78D-4C3F-849D-D71129B2004B}" type="parTrans" cxnId="{19C82725-2399-45E9-BB60-AB7C1A8979B2}">
      <dgm:prSet/>
      <dgm:spPr/>
      <dgm:t>
        <a:bodyPr/>
        <a:lstStyle/>
        <a:p>
          <a:endParaRPr lang="en-US"/>
        </a:p>
      </dgm:t>
    </dgm:pt>
    <dgm:pt modelId="{25C9DA60-B84A-4D64-8890-143F13D1531B}" type="sibTrans" cxnId="{19C82725-2399-45E9-BB60-AB7C1A8979B2}">
      <dgm:prSet/>
      <dgm:spPr/>
      <dgm:t>
        <a:bodyPr/>
        <a:lstStyle/>
        <a:p>
          <a:endParaRPr lang="en-US"/>
        </a:p>
      </dgm:t>
    </dgm:pt>
    <dgm:pt modelId="{06D118FD-CC71-42BF-AA24-DC2AFB2FCBA7}">
      <dgm:prSet phldrT="[Text]"/>
      <dgm:spPr/>
      <dgm:t>
        <a:bodyPr/>
        <a:lstStyle/>
        <a:p>
          <a:r>
            <a:rPr lang="en-US" dirty="0"/>
            <a:t>2023</a:t>
          </a:r>
        </a:p>
      </dgm:t>
    </dgm:pt>
    <dgm:pt modelId="{E8052373-5D66-4880-819D-2197508AF5B7}" type="parTrans" cxnId="{C6066A5F-33CC-4942-9711-DCCE9C67C1D9}">
      <dgm:prSet/>
      <dgm:spPr/>
      <dgm:t>
        <a:bodyPr/>
        <a:lstStyle/>
        <a:p>
          <a:endParaRPr lang="en-US"/>
        </a:p>
      </dgm:t>
    </dgm:pt>
    <dgm:pt modelId="{4B050533-9539-465A-887D-2230A305F798}" type="sibTrans" cxnId="{C6066A5F-33CC-4942-9711-DCCE9C67C1D9}">
      <dgm:prSet/>
      <dgm:spPr/>
      <dgm:t>
        <a:bodyPr/>
        <a:lstStyle/>
        <a:p>
          <a:endParaRPr lang="en-US"/>
        </a:p>
      </dgm:t>
    </dgm:pt>
    <dgm:pt modelId="{ED510AFC-0ACE-4CB9-95D7-D1396DB87132}">
      <dgm:prSet phldrT="[Text]"/>
      <dgm:spPr/>
      <dgm:t>
        <a:bodyPr/>
        <a:lstStyle/>
        <a:p>
          <a:r>
            <a:rPr lang="en-US" dirty="0"/>
            <a:t>Rise in Large Language Models, such as </a:t>
          </a:r>
          <a:r>
            <a:rPr lang="en-US" dirty="0" err="1"/>
            <a:t>ChatGpt</a:t>
          </a:r>
          <a:endParaRPr lang="en-US" dirty="0"/>
        </a:p>
      </dgm:t>
    </dgm:pt>
    <dgm:pt modelId="{2A9439FC-4820-4F34-AC11-FFFFF76B6B00}" type="parTrans" cxnId="{E2435980-A70B-487A-82E1-18F2DE607452}">
      <dgm:prSet/>
      <dgm:spPr/>
      <dgm:t>
        <a:bodyPr/>
        <a:lstStyle/>
        <a:p>
          <a:endParaRPr lang="en-US"/>
        </a:p>
      </dgm:t>
    </dgm:pt>
    <dgm:pt modelId="{97EB1B91-6D50-415D-8334-4E66E2A0614A}" type="sibTrans" cxnId="{E2435980-A70B-487A-82E1-18F2DE607452}">
      <dgm:prSet/>
      <dgm:spPr/>
      <dgm:t>
        <a:bodyPr/>
        <a:lstStyle/>
        <a:p>
          <a:endParaRPr lang="en-US"/>
        </a:p>
      </dgm:t>
    </dgm:pt>
    <dgm:pt modelId="{7CD646A3-9FEA-453D-8960-DC09B57CCC7B}" type="pres">
      <dgm:prSet presAssocID="{9FA18F67-16EF-48A8-B2AD-33FCA3F27664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69FE0541-47A5-42E9-9730-2A9DC894B9B5}" type="pres">
      <dgm:prSet presAssocID="{7FCCED7B-4CF6-44DB-AC3C-344DE140E304}" presName="composite" presStyleCnt="0"/>
      <dgm:spPr/>
    </dgm:pt>
    <dgm:pt modelId="{1AE32333-74BB-47A1-A0CE-8185FEB252A7}" type="pres">
      <dgm:prSet presAssocID="{7FCCED7B-4CF6-44DB-AC3C-344DE140E304}" presName="BackAccent" presStyleLbl="bgShp" presStyleIdx="0" presStyleCnt="4"/>
      <dgm:spPr/>
    </dgm:pt>
    <dgm:pt modelId="{5B7B6B49-85C4-4466-98AE-581790D88280}" type="pres">
      <dgm:prSet presAssocID="{7FCCED7B-4CF6-44DB-AC3C-344DE140E304}" presName="Accent" presStyleLbl="alignNode1" presStyleIdx="0" presStyleCnt="4"/>
      <dgm:spPr/>
    </dgm:pt>
    <dgm:pt modelId="{9B229835-1DC8-47ED-8D1C-C3DC08BD9523}" type="pres">
      <dgm:prSet presAssocID="{7FCCED7B-4CF6-44DB-AC3C-344DE140E304}" presName="Child" presStyleLbl="revTx" presStyleIdx="0" presStyleCnt="8">
        <dgm:presLayoutVars>
          <dgm:chMax val="0"/>
          <dgm:chPref val="0"/>
          <dgm:bulletEnabled val="1"/>
        </dgm:presLayoutVars>
      </dgm:prSet>
      <dgm:spPr/>
    </dgm:pt>
    <dgm:pt modelId="{3EE0F4D8-FDF0-4DB1-9859-768385A17B00}" type="pres">
      <dgm:prSet presAssocID="{7FCCED7B-4CF6-44DB-AC3C-344DE140E304}" presName="Parent" presStyleLbl="revTx" presStyleIdx="1" presStyleCnt="8">
        <dgm:presLayoutVars>
          <dgm:chMax val="1"/>
          <dgm:chPref val="1"/>
          <dgm:bulletEnabled val="1"/>
        </dgm:presLayoutVars>
      </dgm:prSet>
      <dgm:spPr/>
    </dgm:pt>
    <dgm:pt modelId="{7D790FFB-45ED-4C48-999B-39E7E515985F}" type="pres">
      <dgm:prSet presAssocID="{33EE6061-51E3-46FA-8B59-B98F74761820}" presName="sibTrans" presStyleCnt="0"/>
      <dgm:spPr/>
    </dgm:pt>
    <dgm:pt modelId="{AF6DAFED-DCDE-415C-8599-3C93E8B6CB5D}" type="pres">
      <dgm:prSet presAssocID="{911B4340-3964-40D8-9C0C-301A0E7FDFAA}" presName="composite" presStyleCnt="0"/>
      <dgm:spPr/>
    </dgm:pt>
    <dgm:pt modelId="{21F54885-567B-4639-80FF-0569124BCB2D}" type="pres">
      <dgm:prSet presAssocID="{911B4340-3964-40D8-9C0C-301A0E7FDFAA}" presName="BackAccent" presStyleLbl="bgShp" presStyleIdx="1" presStyleCnt="4"/>
      <dgm:spPr/>
    </dgm:pt>
    <dgm:pt modelId="{B7AA8F3B-461B-4484-820A-700A6ED3C2A0}" type="pres">
      <dgm:prSet presAssocID="{911B4340-3964-40D8-9C0C-301A0E7FDFAA}" presName="Accent" presStyleLbl="alignNode1" presStyleIdx="1" presStyleCnt="4"/>
      <dgm:spPr/>
    </dgm:pt>
    <dgm:pt modelId="{7391DF6D-1462-47F7-AD53-94A9D02E2B03}" type="pres">
      <dgm:prSet presAssocID="{911B4340-3964-40D8-9C0C-301A0E7FDFAA}" presName="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29FEA238-D744-4079-90C5-78CF0972741F}" type="pres">
      <dgm:prSet presAssocID="{911B4340-3964-40D8-9C0C-301A0E7FDFAA}" presName="Parent" presStyleLbl="revTx" presStyleIdx="3" presStyleCnt="8">
        <dgm:presLayoutVars>
          <dgm:chMax val="1"/>
          <dgm:chPref val="1"/>
          <dgm:bulletEnabled val="1"/>
        </dgm:presLayoutVars>
      </dgm:prSet>
      <dgm:spPr/>
    </dgm:pt>
    <dgm:pt modelId="{293C8F61-AD0A-4884-A339-E79AF7EA895B}" type="pres">
      <dgm:prSet presAssocID="{51A07939-3552-4508-80FA-1A61466D99BC}" presName="sibTrans" presStyleCnt="0"/>
      <dgm:spPr/>
    </dgm:pt>
    <dgm:pt modelId="{11FC6F5C-84C5-42D5-B7AD-25CDA7A31C4A}" type="pres">
      <dgm:prSet presAssocID="{BE6226D4-04CB-4C4C-AF03-631A87097277}" presName="composite" presStyleCnt="0"/>
      <dgm:spPr/>
    </dgm:pt>
    <dgm:pt modelId="{87F5953D-6893-4E4E-B20D-F26D7CF3A1AA}" type="pres">
      <dgm:prSet presAssocID="{BE6226D4-04CB-4C4C-AF03-631A87097277}" presName="BackAccent" presStyleLbl="bgShp" presStyleIdx="2" presStyleCnt="4"/>
      <dgm:spPr/>
    </dgm:pt>
    <dgm:pt modelId="{3BF3C181-D5F1-4CB0-945B-C76B41ED32BC}" type="pres">
      <dgm:prSet presAssocID="{BE6226D4-04CB-4C4C-AF03-631A87097277}" presName="Accent" presStyleLbl="alignNode1" presStyleIdx="2" presStyleCnt="4"/>
      <dgm:spPr/>
    </dgm:pt>
    <dgm:pt modelId="{40C3B92E-6594-4267-B753-3394AD5BE02F}" type="pres">
      <dgm:prSet presAssocID="{BE6226D4-04CB-4C4C-AF03-631A87097277}" presName="Child" presStyleLbl="revTx" presStyleIdx="4" presStyleCnt="8">
        <dgm:presLayoutVars>
          <dgm:chMax val="0"/>
          <dgm:chPref val="0"/>
          <dgm:bulletEnabled val="1"/>
        </dgm:presLayoutVars>
      </dgm:prSet>
      <dgm:spPr/>
    </dgm:pt>
    <dgm:pt modelId="{8595B312-0E96-4CC2-B8CF-F047B4F096D2}" type="pres">
      <dgm:prSet presAssocID="{BE6226D4-04CB-4C4C-AF03-631A87097277}" presName="Parent" presStyleLbl="revTx" presStyleIdx="5" presStyleCnt="8">
        <dgm:presLayoutVars>
          <dgm:chMax val="1"/>
          <dgm:chPref val="1"/>
          <dgm:bulletEnabled val="1"/>
        </dgm:presLayoutVars>
      </dgm:prSet>
      <dgm:spPr/>
    </dgm:pt>
    <dgm:pt modelId="{B9BB9387-78A6-458D-BEFB-D6E9C4DCBBDB}" type="pres">
      <dgm:prSet presAssocID="{79312445-8C3F-4E64-86B2-29CD430BE925}" presName="sibTrans" presStyleCnt="0"/>
      <dgm:spPr/>
    </dgm:pt>
    <dgm:pt modelId="{E8113D72-F408-4DBF-93F8-CBC565A1E481}" type="pres">
      <dgm:prSet presAssocID="{06D118FD-CC71-42BF-AA24-DC2AFB2FCBA7}" presName="composite" presStyleCnt="0"/>
      <dgm:spPr/>
    </dgm:pt>
    <dgm:pt modelId="{508E2101-9979-4188-943B-FD47E96C2F75}" type="pres">
      <dgm:prSet presAssocID="{06D118FD-CC71-42BF-AA24-DC2AFB2FCBA7}" presName="BackAccent" presStyleLbl="bgShp" presStyleIdx="3" presStyleCnt="4"/>
      <dgm:spPr/>
    </dgm:pt>
    <dgm:pt modelId="{BA527446-E002-4950-9ACC-4D14F34CCF33}" type="pres">
      <dgm:prSet presAssocID="{06D118FD-CC71-42BF-AA24-DC2AFB2FCBA7}" presName="Accent" presStyleLbl="alignNode1" presStyleIdx="3" presStyleCnt="4"/>
      <dgm:spPr/>
    </dgm:pt>
    <dgm:pt modelId="{22E2E7E4-5DEB-4537-80E5-96403367CE6D}" type="pres">
      <dgm:prSet presAssocID="{06D118FD-CC71-42BF-AA24-DC2AFB2FCBA7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D6CA9FEC-A7CC-4B4F-A4E7-5D69966F8445}" type="pres">
      <dgm:prSet presAssocID="{06D118FD-CC71-42BF-AA24-DC2AFB2FCBA7}" presName="Parent" presStyleLbl="revTx" presStyleIdx="7" presStyleCnt="8">
        <dgm:presLayoutVars>
          <dgm:chMax val="1"/>
          <dgm:chPref val="1"/>
          <dgm:bulletEnabled val="1"/>
        </dgm:presLayoutVars>
      </dgm:prSet>
      <dgm:spPr/>
    </dgm:pt>
  </dgm:ptLst>
  <dgm:cxnLst>
    <dgm:cxn modelId="{9A080809-2DF3-4C47-99D4-DE6DC76A1CC3}" type="presOf" srcId="{7FCCED7B-4CF6-44DB-AC3C-344DE140E304}" destId="{3EE0F4D8-FDF0-4DB1-9859-768385A17B00}" srcOrd="0" destOrd="0" presId="urn:microsoft.com/office/officeart/2008/layout/IncreasingCircleProcess"/>
    <dgm:cxn modelId="{FFA9A30D-8151-4F65-BD0A-F6A64FD49B2D}" srcId="{9FA18F67-16EF-48A8-B2AD-33FCA3F27664}" destId="{7FCCED7B-4CF6-44DB-AC3C-344DE140E304}" srcOrd="0" destOrd="0" parTransId="{EC45FC11-0D3B-41E5-9C83-3FCC163AE3E6}" sibTransId="{33EE6061-51E3-46FA-8B59-B98F74761820}"/>
    <dgm:cxn modelId="{19C82725-2399-45E9-BB60-AB7C1A8979B2}" srcId="{BE6226D4-04CB-4C4C-AF03-631A87097277}" destId="{4D9714A1-C260-40AD-9B0A-02BEBDF914C0}" srcOrd="0" destOrd="0" parTransId="{2984432F-B78D-4C3F-849D-D71129B2004B}" sibTransId="{25C9DA60-B84A-4D64-8890-143F13D1531B}"/>
    <dgm:cxn modelId="{C6066A5F-33CC-4942-9711-DCCE9C67C1D9}" srcId="{9FA18F67-16EF-48A8-B2AD-33FCA3F27664}" destId="{06D118FD-CC71-42BF-AA24-DC2AFB2FCBA7}" srcOrd="3" destOrd="0" parTransId="{E8052373-5D66-4880-819D-2197508AF5B7}" sibTransId="{4B050533-9539-465A-887D-2230A305F798}"/>
    <dgm:cxn modelId="{A59DB544-FA84-4D57-95DF-F65D77E343B3}" type="presOf" srcId="{ED510AFC-0ACE-4CB9-95D7-D1396DB87132}" destId="{22E2E7E4-5DEB-4537-80E5-96403367CE6D}" srcOrd="0" destOrd="0" presId="urn:microsoft.com/office/officeart/2008/layout/IncreasingCircleProcess"/>
    <dgm:cxn modelId="{69B7CD55-31CF-4FAD-8209-2BDD255EEC7B}" type="presOf" srcId="{BE6226D4-04CB-4C4C-AF03-631A87097277}" destId="{8595B312-0E96-4CC2-B8CF-F047B4F096D2}" srcOrd="0" destOrd="0" presId="urn:microsoft.com/office/officeart/2008/layout/IncreasingCircleProcess"/>
    <dgm:cxn modelId="{07F8F557-8922-4C5A-8036-005FC9C65A69}" type="presOf" srcId="{06D118FD-CC71-42BF-AA24-DC2AFB2FCBA7}" destId="{D6CA9FEC-A7CC-4B4F-A4E7-5D69966F8445}" srcOrd="0" destOrd="0" presId="urn:microsoft.com/office/officeart/2008/layout/IncreasingCircleProcess"/>
    <dgm:cxn modelId="{E2435980-A70B-487A-82E1-18F2DE607452}" srcId="{06D118FD-CC71-42BF-AA24-DC2AFB2FCBA7}" destId="{ED510AFC-0ACE-4CB9-95D7-D1396DB87132}" srcOrd="0" destOrd="0" parTransId="{2A9439FC-4820-4F34-AC11-FFFFF76B6B00}" sibTransId="{97EB1B91-6D50-415D-8334-4E66E2A0614A}"/>
    <dgm:cxn modelId="{2C850684-ADB0-405C-8B13-0F128E5B4DD7}" type="presOf" srcId="{9FA18F67-16EF-48A8-B2AD-33FCA3F27664}" destId="{7CD646A3-9FEA-453D-8960-DC09B57CCC7B}" srcOrd="0" destOrd="0" presId="urn:microsoft.com/office/officeart/2008/layout/IncreasingCircleProcess"/>
    <dgm:cxn modelId="{46113C89-911D-4D7A-8F81-A62413C24813}" srcId="{7FCCED7B-4CF6-44DB-AC3C-344DE140E304}" destId="{6E4ED86A-122B-45DB-91BC-8471096D4173}" srcOrd="0" destOrd="0" parTransId="{88B6B1A3-5E73-49AE-9F99-E72BC7E98BE2}" sibTransId="{436335EA-05AA-4FCC-A347-766DFDF3EF98}"/>
    <dgm:cxn modelId="{346E6593-801F-4158-BFA5-64C90C93874F}" type="presOf" srcId="{4D9714A1-C260-40AD-9B0A-02BEBDF914C0}" destId="{40C3B92E-6594-4267-B753-3394AD5BE02F}" srcOrd="0" destOrd="0" presId="urn:microsoft.com/office/officeart/2008/layout/IncreasingCircleProcess"/>
    <dgm:cxn modelId="{E5108F96-AE86-4FFA-97CA-C3E8327E59D2}" srcId="{911B4340-3964-40D8-9C0C-301A0E7FDFAA}" destId="{C96537DF-896D-400C-A39D-12C00878FE92}" srcOrd="0" destOrd="0" parTransId="{4F1F1011-8BDD-4F4B-9B3B-A05F70A37A22}" sibTransId="{A9477DA1-C4A3-4DD6-9255-ECF52C9BE962}"/>
    <dgm:cxn modelId="{38D3DFA8-2B73-48D4-B89C-5EFEC1790706}" srcId="{9FA18F67-16EF-48A8-B2AD-33FCA3F27664}" destId="{BE6226D4-04CB-4C4C-AF03-631A87097277}" srcOrd="2" destOrd="0" parTransId="{EDE68516-614E-4B5C-9B36-037F4D582D8F}" sibTransId="{79312445-8C3F-4E64-86B2-29CD430BE925}"/>
    <dgm:cxn modelId="{F071E9AF-87D5-4DC0-9FF1-1406449789B8}" type="presOf" srcId="{6E4ED86A-122B-45DB-91BC-8471096D4173}" destId="{9B229835-1DC8-47ED-8D1C-C3DC08BD9523}" srcOrd="0" destOrd="0" presId="urn:microsoft.com/office/officeart/2008/layout/IncreasingCircleProcess"/>
    <dgm:cxn modelId="{593FF8C0-57A7-4F18-8833-751EE9C2836A}" type="presOf" srcId="{C96537DF-896D-400C-A39D-12C00878FE92}" destId="{7391DF6D-1462-47F7-AD53-94A9D02E2B03}" srcOrd="0" destOrd="0" presId="urn:microsoft.com/office/officeart/2008/layout/IncreasingCircleProcess"/>
    <dgm:cxn modelId="{843D86E0-B721-4189-BECB-916757BF7092}" type="presOf" srcId="{911B4340-3964-40D8-9C0C-301A0E7FDFAA}" destId="{29FEA238-D744-4079-90C5-78CF0972741F}" srcOrd="0" destOrd="0" presId="urn:microsoft.com/office/officeart/2008/layout/IncreasingCircleProcess"/>
    <dgm:cxn modelId="{808A5AEB-A28E-4CF3-8AF8-8000A0F811DD}" srcId="{9FA18F67-16EF-48A8-B2AD-33FCA3F27664}" destId="{911B4340-3964-40D8-9C0C-301A0E7FDFAA}" srcOrd="1" destOrd="0" parTransId="{55494216-09B5-4835-8A37-2D953547E1C2}" sibTransId="{51A07939-3552-4508-80FA-1A61466D99BC}"/>
    <dgm:cxn modelId="{B33C3D49-29E1-4089-BD33-2E3CC936B059}" type="presParOf" srcId="{7CD646A3-9FEA-453D-8960-DC09B57CCC7B}" destId="{69FE0541-47A5-42E9-9730-2A9DC894B9B5}" srcOrd="0" destOrd="0" presId="urn:microsoft.com/office/officeart/2008/layout/IncreasingCircleProcess"/>
    <dgm:cxn modelId="{11ABC6A7-5094-4D6C-91D6-86059E919FBE}" type="presParOf" srcId="{69FE0541-47A5-42E9-9730-2A9DC894B9B5}" destId="{1AE32333-74BB-47A1-A0CE-8185FEB252A7}" srcOrd="0" destOrd="0" presId="urn:microsoft.com/office/officeart/2008/layout/IncreasingCircleProcess"/>
    <dgm:cxn modelId="{F345EC87-606E-4C99-B38F-973A65ADFF0B}" type="presParOf" srcId="{69FE0541-47A5-42E9-9730-2A9DC894B9B5}" destId="{5B7B6B49-85C4-4466-98AE-581790D88280}" srcOrd="1" destOrd="0" presId="urn:microsoft.com/office/officeart/2008/layout/IncreasingCircleProcess"/>
    <dgm:cxn modelId="{F2930F5A-A678-4DB6-B8F1-B400A6C2E504}" type="presParOf" srcId="{69FE0541-47A5-42E9-9730-2A9DC894B9B5}" destId="{9B229835-1DC8-47ED-8D1C-C3DC08BD9523}" srcOrd="2" destOrd="0" presId="urn:microsoft.com/office/officeart/2008/layout/IncreasingCircleProcess"/>
    <dgm:cxn modelId="{EC3ABDA7-3592-41E3-A6EE-A591DBD81380}" type="presParOf" srcId="{69FE0541-47A5-42E9-9730-2A9DC894B9B5}" destId="{3EE0F4D8-FDF0-4DB1-9859-768385A17B00}" srcOrd="3" destOrd="0" presId="urn:microsoft.com/office/officeart/2008/layout/IncreasingCircleProcess"/>
    <dgm:cxn modelId="{0633A7B5-8BAE-4CAB-89C5-42BEB69B2122}" type="presParOf" srcId="{7CD646A3-9FEA-453D-8960-DC09B57CCC7B}" destId="{7D790FFB-45ED-4C48-999B-39E7E515985F}" srcOrd="1" destOrd="0" presId="urn:microsoft.com/office/officeart/2008/layout/IncreasingCircleProcess"/>
    <dgm:cxn modelId="{9C40AE68-645B-4AF0-83A4-459D754E9810}" type="presParOf" srcId="{7CD646A3-9FEA-453D-8960-DC09B57CCC7B}" destId="{AF6DAFED-DCDE-415C-8599-3C93E8B6CB5D}" srcOrd="2" destOrd="0" presId="urn:microsoft.com/office/officeart/2008/layout/IncreasingCircleProcess"/>
    <dgm:cxn modelId="{8FAAAAA5-6900-4F8A-9143-23347389F561}" type="presParOf" srcId="{AF6DAFED-DCDE-415C-8599-3C93E8B6CB5D}" destId="{21F54885-567B-4639-80FF-0569124BCB2D}" srcOrd="0" destOrd="0" presId="urn:microsoft.com/office/officeart/2008/layout/IncreasingCircleProcess"/>
    <dgm:cxn modelId="{D0C8FFD8-2372-4F24-918E-B6750FEFC32E}" type="presParOf" srcId="{AF6DAFED-DCDE-415C-8599-3C93E8B6CB5D}" destId="{B7AA8F3B-461B-4484-820A-700A6ED3C2A0}" srcOrd="1" destOrd="0" presId="urn:microsoft.com/office/officeart/2008/layout/IncreasingCircleProcess"/>
    <dgm:cxn modelId="{5D3BC4E0-114E-4E2D-AAE9-17B316E63A3A}" type="presParOf" srcId="{AF6DAFED-DCDE-415C-8599-3C93E8B6CB5D}" destId="{7391DF6D-1462-47F7-AD53-94A9D02E2B03}" srcOrd="2" destOrd="0" presId="urn:microsoft.com/office/officeart/2008/layout/IncreasingCircleProcess"/>
    <dgm:cxn modelId="{D9C89162-7F92-49C2-96D7-4744921D770A}" type="presParOf" srcId="{AF6DAFED-DCDE-415C-8599-3C93E8B6CB5D}" destId="{29FEA238-D744-4079-90C5-78CF0972741F}" srcOrd="3" destOrd="0" presId="urn:microsoft.com/office/officeart/2008/layout/IncreasingCircleProcess"/>
    <dgm:cxn modelId="{376ACD43-8A4A-413A-A0A4-6B2BF582792F}" type="presParOf" srcId="{7CD646A3-9FEA-453D-8960-DC09B57CCC7B}" destId="{293C8F61-AD0A-4884-A339-E79AF7EA895B}" srcOrd="3" destOrd="0" presId="urn:microsoft.com/office/officeart/2008/layout/IncreasingCircleProcess"/>
    <dgm:cxn modelId="{455D95D4-8586-418F-9D35-A6D987FE97BB}" type="presParOf" srcId="{7CD646A3-9FEA-453D-8960-DC09B57CCC7B}" destId="{11FC6F5C-84C5-42D5-B7AD-25CDA7A31C4A}" srcOrd="4" destOrd="0" presId="urn:microsoft.com/office/officeart/2008/layout/IncreasingCircleProcess"/>
    <dgm:cxn modelId="{2C18CED2-8CBF-4AD7-A62F-96926CE4CAD9}" type="presParOf" srcId="{11FC6F5C-84C5-42D5-B7AD-25CDA7A31C4A}" destId="{87F5953D-6893-4E4E-B20D-F26D7CF3A1AA}" srcOrd="0" destOrd="0" presId="urn:microsoft.com/office/officeart/2008/layout/IncreasingCircleProcess"/>
    <dgm:cxn modelId="{A9B2DAA2-B287-4BA4-9CC9-54D86419B56E}" type="presParOf" srcId="{11FC6F5C-84C5-42D5-B7AD-25CDA7A31C4A}" destId="{3BF3C181-D5F1-4CB0-945B-C76B41ED32BC}" srcOrd="1" destOrd="0" presId="urn:microsoft.com/office/officeart/2008/layout/IncreasingCircleProcess"/>
    <dgm:cxn modelId="{DA5A4010-405E-4B51-AF8E-5A51949BEE33}" type="presParOf" srcId="{11FC6F5C-84C5-42D5-B7AD-25CDA7A31C4A}" destId="{40C3B92E-6594-4267-B753-3394AD5BE02F}" srcOrd="2" destOrd="0" presId="urn:microsoft.com/office/officeart/2008/layout/IncreasingCircleProcess"/>
    <dgm:cxn modelId="{CE9946ED-1DA7-4223-908D-71E87C8F8BA8}" type="presParOf" srcId="{11FC6F5C-84C5-42D5-B7AD-25CDA7A31C4A}" destId="{8595B312-0E96-4CC2-B8CF-F047B4F096D2}" srcOrd="3" destOrd="0" presId="urn:microsoft.com/office/officeart/2008/layout/IncreasingCircleProcess"/>
    <dgm:cxn modelId="{9FB64520-232F-4205-BFD8-5B42684E6BEB}" type="presParOf" srcId="{7CD646A3-9FEA-453D-8960-DC09B57CCC7B}" destId="{B9BB9387-78A6-458D-BEFB-D6E9C4DCBBDB}" srcOrd="5" destOrd="0" presId="urn:microsoft.com/office/officeart/2008/layout/IncreasingCircleProcess"/>
    <dgm:cxn modelId="{822CBA98-6F67-4CAD-B511-CAAE060FD8F9}" type="presParOf" srcId="{7CD646A3-9FEA-453D-8960-DC09B57CCC7B}" destId="{E8113D72-F408-4DBF-93F8-CBC565A1E481}" srcOrd="6" destOrd="0" presId="urn:microsoft.com/office/officeart/2008/layout/IncreasingCircleProcess"/>
    <dgm:cxn modelId="{47E2D1A7-485A-4374-AAD0-0B1C6137FA0F}" type="presParOf" srcId="{E8113D72-F408-4DBF-93F8-CBC565A1E481}" destId="{508E2101-9979-4188-943B-FD47E96C2F75}" srcOrd="0" destOrd="0" presId="urn:microsoft.com/office/officeart/2008/layout/IncreasingCircleProcess"/>
    <dgm:cxn modelId="{826C6116-2172-43B4-B533-FE9DFFFE1165}" type="presParOf" srcId="{E8113D72-F408-4DBF-93F8-CBC565A1E481}" destId="{BA527446-E002-4950-9ACC-4D14F34CCF33}" srcOrd="1" destOrd="0" presId="urn:microsoft.com/office/officeart/2008/layout/IncreasingCircleProcess"/>
    <dgm:cxn modelId="{1B75C500-25CF-44A2-96C8-32DCEC2918EF}" type="presParOf" srcId="{E8113D72-F408-4DBF-93F8-CBC565A1E481}" destId="{22E2E7E4-5DEB-4537-80E5-96403367CE6D}" srcOrd="2" destOrd="0" presId="urn:microsoft.com/office/officeart/2008/layout/IncreasingCircleProcess"/>
    <dgm:cxn modelId="{AD84D2C7-9258-4454-BFD6-A2A25AFB91C8}" type="presParOf" srcId="{E8113D72-F408-4DBF-93F8-CBC565A1E481}" destId="{D6CA9FEC-A7CC-4B4F-A4E7-5D69966F8445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FCF2C9-B47A-465A-89DF-A6B21713F70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6D2C5B2-7E3E-492B-A40C-853ED4B0306D}">
      <dgm:prSet phldrT="[Text]"/>
      <dgm:spPr/>
      <dgm:t>
        <a:bodyPr/>
        <a:lstStyle/>
        <a:p>
          <a:r>
            <a:rPr lang="en-US" dirty="0"/>
            <a:t>Labeled Training </a:t>
          </a:r>
        </a:p>
      </dgm:t>
    </dgm:pt>
    <dgm:pt modelId="{C3301633-524A-47D2-A538-1E5F8D8C113D}" type="parTrans" cxnId="{76F6EB8F-8504-468E-B89C-CFFBC8FE166E}">
      <dgm:prSet/>
      <dgm:spPr/>
      <dgm:t>
        <a:bodyPr/>
        <a:lstStyle/>
        <a:p>
          <a:endParaRPr lang="en-US"/>
        </a:p>
      </dgm:t>
    </dgm:pt>
    <dgm:pt modelId="{1B426242-35AB-4549-ADD3-86B47DB74B47}" type="sibTrans" cxnId="{76F6EB8F-8504-468E-B89C-CFFBC8FE166E}">
      <dgm:prSet/>
      <dgm:spPr/>
      <dgm:t>
        <a:bodyPr/>
        <a:lstStyle/>
        <a:p>
          <a:endParaRPr lang="en-US"/>
        </a:p>
      </dgm:t>
    </dgm:pt>
    <dgm:pt modelId="{61DA12B2-00EE-4EA0-99D1-437B9C0771B3}">
      <dgm:prSet phldrT="[Text]"/>
      <dgm:spPr/>
      <dgm:t>
        <a:bodyPr/>
        <a:lstStyle/>
        <a:p>
          <a:r>
            <a:rPr lang="en-US" dirty="0"/>
            <a:t>Machine learning</a:t>
          </a:r>
        </a:p>
      </dgm:t>
    </dgm:pt>
    <dgm:pt modelId="{7C64055C-6CC1-46A3-854A-ABC0A2285B5C}" type="parTrans" cxnId="{71C843E9-7F14-4F7B-8517-F7B85BD13C7D}">
      <dgm:prSet/>
      <dgm:spPr/>
      <dgm:t>
        <a:bodyPr/>
        <a:lstStyle/>
        <a:p>
          <a:endParaRPr lang="en-US"/>
        </a:p>
      </dgm:t>
    </dgm:pt>
    <dgm:pt modelId="{92A21C0F-3DDD-4B4D-B9B9-FC947BC24A51}" type="sibTrans" cxnId="{71C843E9-7F14-4F7B-8517-F7B85BD13C7D}">
      <dgm:prSet/>
      <dgm:spPr/>
      <dgm:t>
        <a:bodyPr/>
        <a:lstStyle/>
        <a:p>
          <a:endParaRPr lang="en-US"/>
        </a:p>
      </dgm:t>
    </dgm:pt>
    <dgm:pt modelId="{9C32D063-8656-4303-8804-897935969C69}">
      <dgm:prSet phldrT="[Text]"/>
      <dgm:spPr/>
      <dgm:t>
        <a:bodyPr/>
        <a:lstStyle/>
        <a:p>
          <a:r>
            <a:rPr lang="en-US" dirty="0"/>
            <a:t>Classification</a:t>
          </a:r>
        </a:p>
      </dgm:t>
    </dgm:pt>
    <dgm:pt modelId="{17438024-EF5F-4DDD-B81D-1C857BEE515B}" type="parTrans" cxnId="{671EBB77-61CF-4C7D-BF96-5679E43EA790}">
      <dgm:prSet/>
      <dgm:spPr/>
      <dgm:t>
        <a:bodyPr/>
        <a:lstStyle/>
        <a:p>
          <a:endParaRPr lang="en-US"/>
        </a:p>
      </dgm:t>
    </dgm:pt>
    <dgm:pt modelId="{CFBB031E-7796-4591-ADF9-5E1C42032E4B}" type="sibTrans" cxnId="{671EBB77-61CF-4C7D-BF96-5679E43EA790}">
      <dgm:prSet/>
      <dgm:spPr/>
      <dgm:t>
        <a:bodyPr/>
        <a:lstStyle/>
        <a:p>
          <a:endParaRPr lang="en-US"/>
        </a:p>
      </dgm:t>
    </dgm:pt>
    <dgm:pt modelId="{D32F1759-D1D8-437E-982B-374CE54B1F83}" type="pres">
      <dgm:prSet presAssocID="{29FCF2C9-B47A-465A-89DF-A6B21713F70E}" presName="rootnode" presStyleCnt="0">
        <dgm:presLayoutVars>
          <dgm:chMax/>
          <dgm:chPref/>
          <dgm:dir/>
          <dgm:animLvl val="lvl"/>
        </dgm:presLayoutVars>
      </dgm:prSet>
      <dgm:spPr/>
    </dgm:pt>
    <dgm:pt modelId="{14FBC161-B591-4929-879E-28BB95BD8B77}" type="pres">
      <dgm:prSet presAssocID="{F6D2C5B2-7E3E-492B-A40C-853ED4B0306D}" presName="composite" presStyleCnt="0"/>
      <dgm:spPr/>
    </dgm:pt>
    <dgm:pt modelId="{EB730E77-4675-4AB3-AEB6-990842A7E0B2}" type="pres">
      <dgm:prSet presAssocID="{F6D2C5B2-7E3E-492B-A40C-853ED4B0306D}" presName="LShape" presStyleLbl="alignNode1" presStyleIdx="0" presStyleCnt="5"/>
      <dgm:spPr/>
    </dgm:pt>
    <dgm:pt modelId="{A8FC74B5-A4BB-4A5C-9EE1-8703C61F612C}" type="pres">
      <dgm:prSet presAssocID="{F6D2C5B2-7E3E-492B-A40C-853ED4B0306D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AA7A8A68-D13C-4241-9CAF-5572125EDC85}" type="pres">
      <dgm:prSet presAssocID="{F6D2C5B2-7E3E-492B-A40C-853ED4B0306D}" presName="Triangle" presStyleLbl="alignNode1" presStyleIdx="1" presStyleCnt="5"/>
      <dgm:spPr/>
    </dgm:pt>
    <dgm:pt modelId="{7AE9A4D5-8736-4EC1-A5F5-356ABDA93705}" type="pres">
      <dgm:prSet presAssocID="{1B426242-35AB-4549-ADD3-86B47DB74B47}" presName="sibTrans" presStyleCnt="0"/>
      <dgm:spPr/>
    </dgm:pt>
    <dgm:pt modelId="{C39640D0-0B9C-49FC-B1B1-CF06A96566EF}" type="pres">
      <dgm:prSet presAssocID="{1B426242-35AB-4549-ADD3-86B47DB74B47}" presName="space" presStyleCnt="0"/>
      <dgm:spPr/>
    </dgm:pt>
    <dgm:pt modelId="{BE66883E-8F56-4E31-B3D4-3A0C811557DF}" type="pres">
      <dgm:prSet presAssocID="{61DA12B2-00EE-4EA0-99D1-437B9C0771B3}" presName="composite" presStyleCnt="0"/>
      <dgm:spPr/>
    </dgm:pt>
    <dgm:pt modelId="{6CE0787E-01F7-4DCE-842D-406342C6B729}" type="pres">
      <dgm:prSet presAssocID="{61DA12B2-00EE-4EA0-99D1-437B9C0771B3}" presName="LShape" presStyleLbl="alignNode1" presStyleIdx="2" presStyleCnt="5"/>
      <dgm:spPr/>
    </dgm:pt>
    <dgm:pt modelId="{B92C355F-9A91-4E55-8C56-AD459B739736}" type="pres">
      <dgm:prSet presAssocID="{61DA12B2-00EE-4EA0-99D1-437B9C0771B3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D7F05B0B-DDE8-4331-80E8-A6B206112CA4}" type="pres">
      <dgm:prSet presAssocID="{61DA12B2-00EE-4EA0-99D1-437B9C0771B3}" presName="Triangle" presStyleLbl="alignNode1" presStyleIdx="3" presStyleCnt="5"/>
      <dgm:spPr/>
    </dgm:pt>
    <dgm:pt modelId="{5DFD9C9D-3640-4B22-AF17-FD33AF1564F6}" type="pres">
      <dgm:prSet presAssocID="{92A21C0F-3DDD-4B4D-B9B9-FC947BC24A51}" presName="sibTrans" presStyleCnt="0"/>
      <dgm:spPr/>
    </dgm:pt>
    <dgm:pt modelId="{AF2482EA-A635-43F4-BD62-E9B33FC6F67C}" type="pres">
      <dgm:prSet presAssocID="{92A21C0F-3DDD-4B4D-B9B9-FC947BC24A51}" presName="space" presStyleCnt="0"/>
      <dgm:spPr/>
    </dgm:pt>
    <dgm:pt modelId="{4A30F5B8-D8CA-4895-81AB-9E8906AAE0BB}" type="pres">
      <dgm:prSet presAssocID="{9C32D063-8656-4303-8804-897935969C69}" presName="composite" presStyleCnt="0"/>
      <dgm:spPr/>
    </dgm:pt>
    <dgm:pt modelId="{B2B2663D-D21C-43AC-871D-4D5DDAAE8897}" type="pres">
      <dgm:prSet presAssocID="{9C32D063-8656-4303-8804-897935969C69}" presName="LShape" presStyleLbl="alignNode1" presStyleIdx="4" presStyleCnt="5"/>
      <dgm:spPr/>
    </dgm:pt>
    <dgm:pt modelId="{FF496084-06EC-4C77-B826-247B378606CD}" type="pres">
      <dgm:prSet presAssocID="{9C32D063-8656-4303-8804-897935969C69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15DEE64A-0D1D-4482-B338-185DB03F7D18}" type="presOf" srcId="{F6D2C5B2-7E3E-492B-A40C-853ED4B0306D}" destId="{A8FC74B5-A4BB-4A5C-9EE1-8703C61F612C}" srcOrd="0" destOrd="0" presId="urn:microsoft.com/office/officeart/2009/3/layout/StepUpProcess"/>
    <dgm:cxn modelId="{996CC96D-F175-40CB-82C4-DC169A4C8414}" type="presOf" srcId="{9C32D063-8656-4303-8804-897935969C69}" destId="{FF496084-06EC-4C77-B826-247B378606CD}" srcOrd="0" destOrd="0" presId="urn:microsoft.com/office/officeart/2009/3/layout/StepUpProcess"/>
    <dgm:cxn modelId="{671EBB77-61CF-4C7D-BF96-5679E43EA790}" srcId="{29FCF2C9-B47A-465A-89DF-A6B21713F70E}" destId="{9C32D063-8656-4303-8804-897935969C69}" srcOrd="2" destOrd="0" parTransId="{17438024-EF5F-4DDD-B81D-1C857BEE515B}" sibTransId="{CFBB031E-7796-4591-ADF9-5E1C42032E4B}"/>
    <dgm:cxn modelId="{76F6EB8F-8504-468E-B89C-CFFBC8FE166E}" srcId="{29FCF2C9-B47A-465A-89DF-A6B21713F70E}" destId="{F6D2C5B2-7E3E-492B-A40C-853ED4B0306D}" srcOrd="0" destOrd="0" parTransId="{C3301633-524A-47D2-A538-1E5F8D8C113D}" sibTransId="{1B426242-35AB-4549-ADD3-86B47DB74B47}"/>
    <dgm:cxn modelId="{C3DFCBCE-9F70-47A9-AA71-92E7EB5CA866}" type="presOf" srcId="{61DA12B2-00EE-4EA0-99D1-437B9C0771B3}" destId="{B92C355F-9A91-4E55-8C56-AD459B739736}" srcOrd="0" destOrd="0" presId="urn:microsoft.com/office/officeart/2009/3/layout/StepUpProcess"/>
    <dgm:cxn modelId="{71C843E9-7F14-4F7B-8517-F7B85BD13C7D}" srcId="{29FCF2C9-B47A-465A-89DF-A6B21713F70E}" destId="{61DA12B2-00EE-4EA0-99D1-437B9C0771B3}" srcOrd="1" destOrd="0" parTransId="{7C64055C-6CC1-46A3-854A-ABC0A2285B5C}" sibTransId="{92A21C0F-3DDD-4B4D-B9B9-FC947BC24A51}"/>
    <dgm:cxn modelId="{E4A90DF2-8ECE-4E4B-AB1D-68A4D71F63BA}" type="presOf" srcId="{29FCF2C9-B47A-465A-89DF-A6B21713F70E}" destId="{D32F1759-D1D8-437E-982B-374CE54B1F83}" srcOrd="0" destOrd="0" presId="urn:microsoft.com/office/officeart/2009/3/layout/StepUpProcess"/>
    <dgm:cxn modelId="{39B3EEDA-A04F-4720-986D-2D3840341C89}" type="presParOf" srcId="{D32F1759-D1D8-437E-982B-374CE54B1F83}" destId="{14FBC161-B591-4929-879E-28BB95BD8B77}" srcOrd="0" destOrd="0" presId="urn:microsoft.com/office/officeart/2009/3/layout/StepUpProcess"/>
    <dgm:cxn modelId="{1B21D14B-193B-4336-BD8F-9C5BEBAF536C}" type="presParOf" srcId="{14FBC161-B591-4929-879E-28BB95BD8B77}" destId="{EB730E77-4675-4AB3-AEB6-990842A7E0B2}" srcOrd="0" destOrd="0" presId="urn:microsoft.com/office/officeart/2009/3/layout/StepUpProcess"/>
    <dgm:cxn modelId="{04124B6B-FA5A-4066-A42E-944626CC9291}" type="presParOf" srcId="{14FBC161-B591-4929-879E-28BB95BD8B77}" destId="{A8FC74B5-A4BB-4A5C-9EE1-8703C61F612C}" srcOrd="1" destOrd="0" presId="urn:microsoft.com/office/officeart/2009/3/layout/StepUpProcess"/>
    <dgm:cxn modelId="{1AA6C8D2-8E23-44EA-9B94-FB71FB09504A}" type="presParOf" srcId="{14FBC161-B591-4929-879E-28BB95BD8B77}" destId="{AA7A8A68-D13C-4241-9CAF-5572125EDC85}" srcOrd="2" destOrd="0" presId="urn:microsoft.com/office/officeart/2009/3/layout/StepUpProcess"/>
    <dgm:cxn modelId="{4666065A-1A3E-42A5-9635-3BDBBA1524FD}" type="presParOf" srcId="{D32F1759-D1D8-437E-982B-374CE54B1F83}" destId="{7AE9A4D5-8736-4EC1-A5F5-356ABDA93705}" srcOrd="1" destOrd="0" presId="urn:microsoft.com/office/officeart/2009/3/layout/StepUpProcess"/>
    <dgm:cxn modelId="{71BD54B0-E28B-466D-AB7F-E2F95D011EDA}" type="presParOf" srcId="{7AE9A4D5-8736-4EC1-A5F5-356ABDA93705}" destId="{C39640D0-0B9C-49FC-B1B1-CF06A96566EF}" srcOrd="0" destOrd="0" presId="urn:microsoft.com/office/officeart/2009/3/layout/StepUpProcess"/>
    <dgm:cxn modelId="{B5FF14D2-1DA7-4EE0-BE3C-D127B8397654}" type="presParOf" srcId="{D32F1759-D1D8-437E-982B-374CE54B1F83}" destId="{BE66883E-8F56-4E31-B3D4-3A0C811557DF}" srcOrd="2" destOrd="0" presId="urn:microsoft.com/office/officeart/2009/3/layout/StepUpProcess"/>
    <dgm:cxn modelId="{8524663B-3F2B-4FD3-9EDC-7574F6E8EF74}" type="presParOf" srcId="{BE66883E-8F56-4E31-B3D4-3A0C811557DF}" destId="{6CE0787E-01F7-4DCE-842D-406342C6B729}" srcOrd="0" destOrd="0" presId="urn:microsoft.com/office/officeart/2009/3/layout/StepUpProcess"/>
    <dgm:cxn modelId="{FEAE5B53-1CE3-4AF7-AED2-5E084891CEBC}" type="presParOf" srcId="{BE66883E-8F56-4E31-B3D4-3A0C811557DF}" destId="{B92C355F-9A91-4E55-8C56-AD459B739736}" srcOrd="1" destOrd="0" presId="urn:microsoft.com/office/officeart/2009/3/layout/StepUpProcess"/>
    <dgm:cxn modelId="{7E98A35C-91A3-49C7-AC93-2CE3B49F5467}" type="presParOf" srcId="{BE66883E-8F56-4E31-B3D4-3A0C811557DF}" destId="{D7F05B0B-DDE8-4331-80E8-A6B206112CA4}" srcOrd="2" destOrd="0" presId="urn:microsoft.com/office/officeart/2009/3/layout/StepUpProcess"/>
    <dgm:cxn modelId="{6FFCA950-7481-4A71-972C-F16E3F5CC851}" type="presParOf" srcId="{D32F1759-D1D8-437E-982B-374CE54B1F83}" destId="{5DFD9C9D-3640-4B22-AF17-FD33AF1564F6}" srcOrd="3" destOrd="0" presId="urn:microsoft.com/office/officeart/2009/3/layout/StepUpProcess"/>
    <dgm:cxn modelId="{8B768CE7-1C38-485E-8563-18892891A908}" type="presParOf" srcId="{5DFD9C9D-3640-4B22-AF17-FD33AF1564F6}" destId="{AF2482EA-A635-43F4-BD62-E9B33FC6F67C}" srcOrd="0" destOrd="0" presId="urn:microsoft.com/office/officeart/2009/3/layout/StepUpProcess"/>
    <dgm:cxn modelId="{DD733B4A-303C-413F-972E-38F011157D2D}" type="presParOf" srcId="{D32F1759-D1D8-437E-982B-374CE54B1F83}" destId="{4A30F5B8-D8CA-4895-81AB-9E8906AAE0BB}" srcOrd="4" destOrd="0" presId="urn:microsoft.com/office/officeart/2009/3/layout/StepUpProcess"/>
    <dgm:cxn modelId="{2479409D-484C-47BC-8237-FC3F036F7BE3}" type="presParOf" srcId="{4A30F5B8-D8CA-4895-81AB-9E8906AAE0BB}" destId="{B2B2663D-D21C-43AC-871D-4D5DDAAE8897}" srcOrd="0" destOrd="0" presId="urn:microsoft.com/office/officeart/2009/3/layout/StepUpProcess"/>
    <dgm:cxn modelId="{D0C976DD-5F26-4708-BD7D-F5F604D6D3A3}" type="presParOf" srcId="{4A30F5B8-D8CA-4895-81AB-9E8906AAE0BB}" destId="{FF496084-06EC-4C77-B826-247B378606C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C158E9-D7F3-43A1-8727-AE308103E2A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E5CB01-6C56-46D3-9E06-643E45C465D4}">
      <dgm:prSet phldrT="[Text]"/>
      <dgm:spPr/>
      <dgm:t>
        <a:bodyPr/>
        <a:lstStyle/>
        <a:p>
          <a:r>
            <a:rPr lang="en-US" err="1"/>
            <a:t>PyTorch</a:t>
          </a:r>
          <a:endParaRPr lang="en-US"/>
        </a:p>
      </dgm:t>
    </dgm:pt>
    <dgm:pt modelId="{B3C5CB8A-A229-4E59-AA4D-E79B98CBDCB9}" type="parTrans" cxnId="{D94A7765-CD1D-4222-AA34-F87EE6838B22}">
      <dgm:prSet/>
      <dgm:spPr/>
      <dgm:t>
        <a:bodyPr/>
        <a:lstStyle/>
        <a:p>
          <a:endParaRPr lang="en-US"/>
        </a:p>
      </dgm:t>
    </dgm:pt>
    <dgm:pt modelId="{CA0D5669-6AF4-45E6-B9D9-CACF7045055B}" type="sibTrans" cxnId="{D94A7765-CD1D-4222-AA34-F87EE6838B22}">
      <dgm:prSet/>
      <dgm:spPr/>
      <dgm:t>
        <a:bodyPr/>
        <a:lstStyle/>
        <a:p>
          <a:endParaRPr lang="en-US"/>
        </a:p>
      </dgm:t>
    </dgm:pt>
    <dgm:pt modelId="{36A318E8-3FD0-49CB-BB55-EFD2F921443C}">
      <dgm:prSet phldrT="[Text]"/>
      <dgm:spPr/>
      <dgm:t>
        <a:bodyPr/>
        <a:lstStyle/>
        <a:p>
          <a:r>
            <a:rPr lang="en-US"/>
            <a:t>TensorFlow</a:t>
          </a:r>
        </a:p>
      </dgm:t>
    </dgm:pt>
    <dgm:pt modelId="{EED0074F-F607-45D1-AF51-65A024E655E6}" type="parTrans" cxnId="{4AA755E6-2C3C-4AA1-98BC-9218C1A89044}">
      <dgm:prSet/>
      <dgm:spPr/>
      <dgm:t>
        <a:bodyPr/>
        <a:lstStyle/>
        <a:p>
          <a:endParaRPr lang="en-US"/>
        </a:p>
      </dgm:t>
    </dgm:pt>
    <dgm:pt modelId="{18564383-3D73-4726-81AA-E4A6A985218E}" type="sibTrans" cxnId="{4AA755E6-2C3C-4AA1-98BC-9218C1A89044}">
      <dgm:prSet/>
      <dgm:spPr/>
      <dgm:t>
        <a:bodyPr/>
        <a:lstStyle/>
        <a:p>
          <a:endParaRPr lang="en-US"/>
        </a:p>
      </dgm:t>
    </dgm:pt>
    <dgm:pt modelId="{DD02CF65-9DB4-456C-84CD-2C98173FEA1D}">
      <dgm:prSet phldrT="[Text]"/>
      <dgm:spPr/>
      <dgm:t>
        <a:bodyPr/>
        <a:lstStyle/>
        <a:p>
          <a:r>
            <a:rPr lang="en-US"/>
            <a:t>Jax</a:t>
          </a:r>
        </a:p>
      </dgm:t>
    </dgm:pt>
    <dgm:pt modelId="{EF60DF1A-D239-4C5F-A16D-0AF716674FF7}" type="parTrans" cxnId="{E3F139C1-2A35-4281-96D2-F504EE836D8A}">
      <dgm:prSet/>
      <dgm:spPr/>
      <dgm:t>
        <a:bodyPr/>
        <a:lstStyle/>
        <a:p>
          <a:endParaRPr lang="en-US"/>
        </a:p>
      </dgm:t>
    </dgm:pt>
    <dgm:pt modelId="{5D7C12F8-A85F-4C0F-BCE9-77401B9665FB}" type="sibTrans" cxnId="{E3F139C1-2A35-4281-96D2-F504EE836D8A}">
      <dgm:prSet/>
      <dgm:spPr/>
      <dgm:t>
        <a:bodyPr/>
        <a:lstStyle/>
        <a:p>
          <a:endParaRPr lang="en-US"/>
        </a:p>
      </dgm:t>
    </dgm:pt>
    <dgm:pt modelId="{594EDE8A-2B65-4F7A-B35B-7D1680DC0F85}" type="pres">
      <dgm:prSet presAssocID="{95C158E9-D7F3-43A1-8727-AE308103E2A6}" presName="Name0" presStyleCnt="0">
        <dgm:presLayoutVars>
          <dgm:dir/>
          <dgm:resizeHandles val="exact"/>
        </dgm:presLayoutVars>
      </dgm:prSet>
      <dgm:spPr/>
    </dgm:pt>
    <dgm:pt modelId="{8F9B062A-3A6B-4ACA-8063-B753917B6562}" type="pres">
      <dgm:prSet presAssocID="{89E5CB01-6C56-46D3-9E06-643E45C465D4}" presName="composite" presStyleCnt="0"/>
      <dgm:spPr/>
    </dgm:pt>
    <dgm:pt modelId="{2D378F43-A13E-4EAC-9FF2-A32016FAFA02}" type="pres">
      <dgm:prSet presAssocID="{89E5CB01-6C56-46D3-9E06-643E45C465D4}" presName="rect1" presStyleLbl="trAlignAcc1" presStyleIdx="0" presStyleCnt="3" custLinFactNeighborX="107" custLinFactNeighborY="-2562">
        <dgm:presLayoutVars>
          <dgm:bulletEnabled val="1"/>
        </dgm:presLayoutVars>
      </dgm:prSet>
      <dgm:spPr/>
    </dgm:pt>
    <dgm:pt modelId="{80196720-FCD3-4336-BD63-6CA57E725F61}" type="pres">
      <dgm:prSet presAssocID="{89E5CB01-6C56-46D3-9E06-643E45C465D4}" presName="rect2" presStyleLbl="fgImgPlace1" presStyleIdx="0" presStyleCnt="3"/>
      <dgm:spPr/>
    </dgm:pt>
    <dgm:pt modelId="{6B038BD5-85EB-4D4A-B275-269A8FC41873}" type="pres">
      <dgm:prSet presAssocID="{CA0D5669-6AF4-45E6-B9D9-CACF7045055B}" presName="sibTrans" presStyleCnt="0"/>
      <dgm:spPr/>
    </dgm:pt>
    <dgm:pt modelId="{D39EB0BD-7903-4679-BBA2-E05F3723D12B}" type="pres">
      <dgm:prSet presAssocID="{36A318E8-3FD0-49CB-BB55-EFD2F921443C}" presName="composite" presStyleCnt="0"/>
      <dgm:spPr/>
    </dgm:pt>
    <dgm:pt modelId="{4645B58E-46F2-42F4-B0D2-76A536A06963}" type="pres">
      <dgm:prSet presAssocID="{36A318E8-3FD0-49CB-BB55-EFD2F921443C}" presName="rect1" presStyleLbl="trAlignAcc1" presStyleIdx="1" presStyleCnt="3">
        <dgm:presLayoutVars>
          <dgm:bulletEnabled val="1"/>
        </dgm:presLayoutVars>
      </dgm:prSet>
      <dgm:spPr/>
    </dgm:pt>
    <dgm:pt modelId="{B3692D1F-FB9B-49C0-8D03-1BF28320525A}" type="pres">
      <dgm:prSet presAssocID="{36A318E8-3FD0-49CB-BB55-EFD2F921443C}" presName="rect2" presStyleLbl="fgImgPlace1" presStyleIdx="1" presStyleCnt="3"/>
      <dgm:spPr/>
    </dgm:pt>
    <dgm:pt modelId="{FF4CAF34-CA15-4AC1-B4FA-5CCC7B443FEA}" type="pres">
      <dgm:prSet presAssocID="{18564383-3D73-4726-81AA-E4A6A985218E}" presName="sibTrans" presStyleCnt="0"/>
      <dgm:spPr/>
    </dgm:pt>
    <dgm:pt modelId="{7234AB9F-2195-4F13-9B72-9FE13AF78B84}" type="pres">
      <dgm:prSet presAssocID="{DD02CF65-9DB4-456C-84CD-2C98173FEA1D}" presName="composite" presStyleCnt="0"/>
      <dgm:spPr/>
    </dgm:pt>
    <dgm:pt modelId="{DFD7A9DA-8CE4-4C5C-A417-4046B87647A8}" type="pres">
      <dgm:prSet presAssocID="{DD02CF65-9DB4-456C-84CD-2C98173FEA1D}" presName="rect1" presStyleLbl="trAlignAcc1" presStyleIdx="2" presStyleCnt="3">
        <dgm:presLayoutVars>
          <dgm:bulletEnabled val="1"/>
        </dgm:presLayoutVars>
      </dgm:prSet>
      <dgm:spPr/>
    </dgm:pt>
    <dgm:pt modelId="{A7D4A974-C3A5-470D-9214-AC8B399C5812}" type="pres">
      <dgm:prSet presAssocID="{DD02CF65-9DB4-456C-84CD-2C98173FEA1D}" presName="rect2" presStyleLbl="fgImgPlace1" presStyleIdx="2" presStyleCnt="3"/>
      <dgm:spPr/>
    </dgm:pt>
  </dgm:ptLst>
  <dgm:cxnLst>
    <dgm:cxn modelId="{B22C4C3D-E49C-408C-8CB2-CF407CD2DB57}" type="presOf" srcId="{89E5CB01-6C56-46D3-9E06-643E45C465D4}" destId="{2D378F43-A13E-4EAC-9FF2-A32016FAFA02}" srcOrd="0" destOrd="0" presId="urn:microsoft.com/office/officeart/2008/layout/PictureStrips"/>
    <dgm:cxn modelId="{D94A7765-CD1D-4222-AA34-F87EE6838B22}" srcId="{95C158E9-D7F3-43A1-8727-AE308103E2A6}" destId="{89E5CB01-6C56-46D3-9E06-643E45C465D4}" srcOrd="0" destOrd="0" parTransId="{B3C5CB8A-A229-4E59-AA4D-E79B98CBDCB9}" sibTransId="{CA0D5669-6AF4-45E6-B9D9-CACF7045055B}"/>
    <dgm:cxn modelId="{67E50749-C854-4543-8BB6-4F9585AF09C6}" type="presOf" srcId="{DD02CF65-9DB4-456C-84CD-2C98173FEA1D}" destId="{DFD7A9DA-8CE4-4C5C-A417-4046B87647A8}" srcOrd="0" destOrd="0" presId="urn:microsoft.com/office/officeart/2008/layout/PictureStrips"/>
    <dgm:cxn modelId="{139D28B1-F0F5-40E6-8A57-4EC8B95A4E49}" type="presOf" srcId="{36A318E8-3FD0-49CB-BB55-EFD2F921443C}" destId="{4645B58E-46F2-42F4-B0D2-76A536A06963}" srcOrd="0" destOrd="0" presId="urn:microsoft.com/office/officeart/2008/layout/PictureStrips"/>
    <dgm:cxn modelId="{5F2333BD-DAAB-46F2-8EC6-6F7DAD190DBB}" type="presOf" srcId="{95C158E9-D7F3-43A1-8727-AE308103E2A6}" destId="{594EDE8A-2B65-4F7A-B35B-7D1680DC0F85}" srcOrd="0" destOrd="0" presId="urn:microsoft.com/office/officeart/2008/layout/PictureStrips"/>
    <dgm:cxn modelId="{E3F139C1-2A35-4281-96D2-F504EE836D8A}" srcId="{95C158E9-D7F3-43A1-8727-AE308103E2A6}" destId="{DD02CF65-9DB4-456C-84CD-2C98173FEA1D}" srcOrd="2" destOrd="0" parTransId="{EF60DF1A-D239-4C5F-A16D-0AF716674FF7}" sibTransId="{5D7C12F8-A85F-4C0F-BCE9-77401B9665FB}"/>
    <dgm:cxn modelId="{4AA755E6-2C3C-4AA1-98BC-9218C1A89044}" srcId="{95C158E9-D7F3-43A1-8727-AE308103E2A6}" destId="{36A318E8-3FD0-49CB-BB55-EFD2F921443C}" srcOrd="1" destOrd="0" parTransId="{EED0074F-F607-45D1-AF51-65A024E655E6}" sibTransId="{18564383-3D73-4726-81AA-E4A6A985218E}"/>
    <dgm:cxn modelId="{C354C128-2D57-46F4-84A6-05C8D9E77F89}" type="presParOf" srcId="{594EDE8A-2B65-4F7A-B35B-7D1680DC0F85}" destId="{8F9B062A-3A6B-4ACA-8063-B753917B6562}" srcOrd="0" destOrd="0" presId="urn:microsoft.com/office/officeart/2008/layout/PictureStrips"/>
    <dgm:cxn modelId="{4FFC5D95-04CB-42FE-831C-68A50F804BF6}" type="presParOf" srcId="{8F9B062A-3A6B-4ACA-8063-B753917B6562}" destId="{2D378F43-A13E-4EAC-9FF2-A32016FAFA02}" srcOrd="0" destOrd="0" presId="urn:microsoft.com/office/officeart/2008/layout/PictureStrips"/>
    <dgm:cxn modelId="{CBBD49D2-7E79-425B-8889-EECCA893844A}" type="presParOf" srcId="{8F9B062A-3A6B-4ACA-8063-B753917B6562}" destId="{80196720-FCD3-4336-BD63-6CA57E725F61}" srcOrd="1" destOrd="0" presId="urn:microsoft.com/office/officeart/2008/layout/PictureStrips"/>
    <dgm:cxn modelId="{0AF84999-3F13-4965-85F1-DC4B3E9FC4A4}" type="presParOf" srcId="{594EDE8A-2B65-4F7A-B35B-7D1680DC0F85}" destId="{6B038BD5-85EB-4D4A-B275-269A8FC41873}" srcOrd="1" destOrd="0" presId="urn:microsoft.com/office/officeart/2008/layout/PictureStrips"/>
    <dgm:cxn modelId="{41452839-715D-4D9C-8D73-2C2F8581E087}" type="presParOf" srcId="{594EDE8A-2B65-4F7A-B35B-7D1680DC0F85}" destId="{D39EB0BD-7903-4679-BBA2-E05F3723D12B}" srcOrd="2" destOrd="0" presId="urn:microsoft.com/office/officeart/2008/layout/PictureStrips"/>
    <dgm:cxn modelId="{7E3B5F5D-3832-4D89-9260-1CBDFFC595B3}" type="presParOf" srcId="{D39EB0BD-7903-4679-BBA2-E05F3723D12B}" destId="{4645B58E-46F2-42F4-B0D2-76A536A06963}" srcOrd="0" destOrd="0" presId="urn:microsoft.com/office/officeart/2008/layout/PictureStrips"/>
    <dgm:cxn modelId="{2640434E-F21F-49A5-A38F-C092AC7C2DF0}" type="presParOf" srcId="{D39EB0BD-7903-4679-BBA2-E05F3723D12B}" destId="{B3692D1F-FB9B-49C0-8D03-1BF28320525A}" srcOrd="1" destOrd="0" presId="urn:microsoft.com/office/officeart/2008/layout/PictureStrips"/>
    <dgm:cxn modelId="{AAD3A438-85EB-422F-9EF2-F83AD9FF4563}" type="presParOf" srcId="{594EDE8A-2B65-4F7A-B35B-7D1680DC0F85}" destId="{FF4CAF34-CA15-4AC1-B4FA-5CCC7B443FEA}" srcOrd="3" destOrd="0" presId="urn:microsoft.com/office/officeart/2008/layout/PictureStrips"/>
    <dgm:cxn modelId="{DBF5EB61-75E8-49FC-96D4-83104106393F}" type="presParOf" srcId="{594EDE8A-2B65-4F7A-B35B-7D1680DC0F85}" destId="{7234AB9F-2195-4F13-9B72-9FE13AF78B84}" srcOrd="4" destOrd="0" presId="urn:microsoft.com/office/officeart/2008/layout/PictureStrips"/>
    <dgm:cxn modelId="{7309E582-217F-4DE0-851E-88213328C051}" type="presParOf" srcId="{7234AB9F-2195-4F13-9B72-9FE13AF78B84}" destId="{DFD7A9DA-8CE4-4C5C-A417-4046B87647A8}" srcOrd="0" destOrd="0" presId="urn:microsoft.com/office/officeart/2008/layout/PictureStrips"/>
    <dgm:cxn modelId="{7F21E91A-C3AD-4B52-A62F-5247BAC6B59C}" type="presParOf" srcId="{7234AB9F-2195-4F13-9B72-9FE13AF78B84}" destId="{A7D4A974-C3A5-470D-9214-AC8B399C581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BFA623-D4BF-4A43-B050-7167ABB65C52}" type="doc">
      <dgm:prSet loTypeId="urn:microsoft.com/office/officeart/2011/layout/ConvergingText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BBDC09-5198-4038-96D3-C27EA22F69D6}">
      <dgm:prSet phldrT="[Text]"/>
      <dgm:spPr/>
      <dgm:t>
        <a:bodyPr/>
        <a:lstStyle/>
        <a:p>
          <a:r>
            <a:rPr lang="en-US"/>
            <a:t>Customer care</a:t>
          </a:r>
        </a:p>
        <a:p>
          <a:r>
            <a:rPr lang="en-US"/>
            <a:t>Digital Labor</a:t>
          </a:r>
        </a:p>
        <a:p>
          <a:endParaRPr lang="en-US"/>
        </a:p>
        <a:p>
          <a:r>
            <a:rPr lang="en-US"/>
            <a:t>Financial services analytics</a:t>
          </a:r>
        </a:p>
        <a:p>
          <a:r>
            <a:rPr lang="en-US"/>
            <a:t>Healthcare record keeping</a:t>
          </a:r>
        </a:p>
        <a:p>
          <a:r>
            <a:rPr lang="en-US"/>
            <a:t>Law enforcement</a:t>
          </a:r>
        </a:p>
      </dgm:t>
    </dgm:pt>
    <dgm:pt modelId="{7E576581-03FF-4B72-8469-BDB01DF52D34}" type="parTrans" cxnId="{81B9CE4C-3A47-4664-AC99-71169C6DFE0B}">
      <dgm:prSet/>
      <dgm:spPr/>
      <dgm:t>
        <a:bodyPr/>
        <a:lstStyle/>
        <a:p>
          <a:endParaRPr lang="en-US"/>
        </a:p>
      </dgm:t>
    </dgm:pt>
    <dgm:pt modelId="{61B50F62-ACF0-4695-A53F-A0DA811EE08D}" type="sibTrans" cxnId="{81B9CE4C-3A47-4664-AC99-71169C6DFE0B}">
      <dgm:prSet/>
      <dgm:spPr/>
      <dgm:t>
        <a:bodyPr/>
        <a:lstStyle/>
        <a:p>
          <a:endParaRPr lang="en-US"/>
        </a:p>
      </dgm:t>
    </dgm:pt>
    <dgm:pt modelId="{1C5A4CB9-2DBF-4751-A82C-C7BAFAB93776}">
      <dgm:prSet phldrT="[Text]"/>
      <dgm:spPr/>
      <dgm:t>
        <a:bodyPr/>
        <a:lstStyle/>
        <a:p>
          <a:r>
            <a:rPr lang="en-US"/>
            <a:t>Biology</a:t>
          </a:r>
        </a:p>
      </dgm:t>
    </dgm:pt>
    <dgm:pt modelId="{2FD92118-5455-46EA-B6EA-CAD71F7F02FF}" type="parTrans" cxnId="{C8DED074-A30C-4C1D-B5EB-4C1F52EF50FE}">
      <dgm:prSet/>
      <dgm:spPr/>
      <dgm:t>
        <a:bodyPr/>
        <a:lstStyle/>
        <a:p>
          <a:endParaRPr lang="en-US"/>
        </a:p>
      </dgm:t>
    </dgm:pt>
    <dgm:pt modelId="{D0A098B5-D668-4280-95AB-4A1E6AAA6CA0}" type="sibTrans" cxnId="{C8DED074-A30C-4C1D-B5EB-4C1F52EF50FE}">
      <dgm:prSet/>
      <dgm:spPr/>
      <dgm:t>
        <a:bodyPr/>
        <a:lstStyle/>
        <a:p>
          <a:endParaRPr lang="en-US"/>
        </a:p>
      </dgm:t>
    </dgm:pt>
    <dgm:pt modelId="{C3FEA135-491A-4160-B409-A527205F9860}">
      <dgm:prSet phldrT="[Text]"/>
      <dgm:spPr/>
      <dgm:t>
        <a:bodyPr/>
        <a:lstStyle/>
        <a:p>
          <a:r>
            <a:rPr lang="en-US"/>
            <a:t>Economics</a:t>
          </a:r>
        </a:p>
      </dgm:t>
    </dgm:pt>
    <dgm:pt modelId="{BAD7E659-36D1-45DF-9D20-BDC150D7F511}" type="parTrans" cxnId="{9A2F3FE7-7001-4F8E-94FA-F293E21C4B50}">
      <dgm:prSet/>
      <dgm:spPr/>
      <dgm:t>
        <a:bodyPr/>
        <a:lstStyle/>
        <a:p>
          <a:endParaRPr lang="en-US"/>
        </a:p>
      </dgm:t>
    </dgm:pt>
    <dgm:pt modelId="{9C0A5250-72AA-4383-8C30-0DB25FD581A0}" type="sibTrans" cxnId="{9A2F3FE7-7001-4F8E-94FA-F293E21C4B50}">
      <dgm:prSet/>
      <dgm:spPr/>
      <dgm:t>
        <a:bodyPr/>
        <a:lstStyle/>
        <a:p>
          <a:endParaRPr lang="en-US"/>
        </a:p>
      </dgm:t>
    </dgm:pt>
    <dgm:pt modelId="{10E1DA5A-B300-4D5F-934D-71868BB5DCED}">
      <dgm:prSet phldrT="[Text]"/>
      <dgm:spPr/>
      <dgm:t>
        <a:bodyPr/>
        <a:lstStyle/>
        <a:p>
          <a:r>
            <a:rPr lang="en-US"/>
            <a:t>Politics</a:t>
          </a:r>
        </a:p>
      </dgm:t>
    </dgm:pt>
    <dgm:pt modelId="{69C25FF8-7969-4588-8E84-FE8C5391D2C3}" type="parTrans" cxnId="{6727C47F-2469-4F74-9AB6-4511D81076CC}">
      <dgm:prSet/>
      <dgm:spPr/>
      <dgm:t>
        <a:bodyPr/>
        <a:lstStyle/>
        <a:p>
          <a:endParaRPr lang="en-US"/>
        </a:p>
      </dgm:t>
    </dgm:pt>
    <dgm:pt modelId="{35950BCE-9DA0-48CC-852E-268AF2DD3BB9}" type="sibTrans" cxnId="{6727C47F-2469-4F74-9AB6-4511D81076CC}">
      <dgm:prSet/>
      <dgm:spPr/>
      <dgm:t>
        <a:bodyPr/>
        <a:lstStyle/>
        <a:p>
          <a:endParaRPr lang="en-US"/>
        </a:p>
      </dgm:t>
    </dgm:pt>
    <dgm:pt modelId="{641EBB85-08D8-4EAD-AA3F-C7EB2986A063}">
      <dgm:prSet phldrT="[Text]"/>
      <dgm:spPr/>
      <dgm:t>
        <a:bodyPr/>
        <a:lstStyle/>
        <a:p>
          <a:r>
            <a:rPr lang="en-US"/>
            <a:t>Geography</a:t>
          </a:r>
        </a:p>
      </dgm:t>
    </dgm:pt>
    <dgm:pt modelId="{69EE5176-B5E2-46EC-A480-EFB92EAFDE65}" type="parTrans" cxnId="{8F9D8C77-0C2D-4D92-AD23-055B5197CF2B}">
      <dgm:prSet/>
      <dgm:spPr/>
      <dgm:t>
        <a:bodyPr/>
        <a:lstStyle/>
        <a:p>
          <a:endParaRPr lang="en-US"/>
        </a:p>
      </dgm:t>
    </dgm:pt>
    <dgm:pt modelId="{31B89C1C-9290-401F-B3CF-8C3F6735237E}" type="sibTrans" cxnId="{8F9D8C77-0C2D-4D92-AD23-055B5197CF2B}">
      <dgm:prSet/>
      <dgm:spPr/>
      <dgm:t>
        <a:bodyPr/>
        <a:lstStyle/>
        <a:p>
          <a:endParaRPr lang="en-US"/>
        </a:p>
      </dgm:t>
    </dgm:pt>
    <dgm:pt modelId="{321E7B1D-F8B4-41C5-9CA6-33E83080380F}">
      <dgm:prSet phldrT="[Text]"/>
      <dgm:spPr/>
      <dgm:t>
        <a:bodyPr/>
        <a:lstStyle/>
        <a:p>
          <a:r>
            <a:rPr lang="en-US"/>
            <a:t>Applied sciences</a:t>
          </a:r>
        </a:p>
      </dgm:t>
    </dgm:pt>
    <dgm:pt modelId="{F114659F-E53C-4131-B7F1-5833918C3F9D}" type="parTrans" cxnId="{A4D0D0DA-27E8-4D75-B8FE-C2045EAE6F5E}">
      <dgm:prSet/>
      <dgm:spPr/>
      <dgm:t>
        <a:bodyPr/>
        <a:lstStyle/>
        <a:p>
          <a:endParaRPr lang="en-US"/>
        </a:p>
      </dgm:t>
    </dgm:pt>
    <dgm:pt modelId="{960A5338-F355-4AE0-8E88-0ED4D7DD768D}" type="sibTrans" cxnId="{A4D0D0DA-27E8-4D75-B8FE-C2045EAE6F5E}">
      <dgm:prSet/>
      <dgm:spPr/>
      <dgm:t>
        <a:bodyPr/>
        <a:lstStyle/>
        <a:p>
          <a:endParaRPr lang="en-US"/>
        </a:p>
      </dgm:t>
    </dgm:pt>
    <dgm:pt modelId="{79698876-08D3-459E-BFBF-E3C9A665F3D2}">
      <dgm:prSet phldrT="[Text]"/>
      <dgm:spPr/>
    </dgm:pt>
    <dgm:pt modelId="{89CFD553-C1F9-4311-AB52-33D92082BFCC}" type="parTrans" cxnId="{81AD6184-34A0-4FC6-97A7-49927231E26F}">
      <dgm:prSet/>
      <dgm:spPr/>
      <dgm:t>
        <a:bodyPr/>
        <a:lstStyle/>
        <a:p>
          <a:endParaRPr lang="en-US"/>
        </a:p>
      </dgm:t>
    </dgm:pt>
    <dgm:pt modelId="{BED6BD65-9AF0-4D0E-A882-2F642E77B37B}" type="sibTrans" cxnId="{81AD6184-34A0-4FC6-97A7-49927231E26F}">
      <dgm:prSet/>
      <dgm:spPr/>
      <dgm:t>
        <a:bodyPr/>
        <a:lstStyle/>
        <a:p>
          <a:endParaRPr lang="en-US"/>
        </a:p>
      </dgm:t>
    </dgm:pt>
    <dgm:pt modelId="{3ECF3B35-8CE2-4B20-92CB-4A8B91CB456F}">
      <dgm:prSet phldrT="[Text]"/>
      <dgm:spPr/>
      <dgm:t>
        <a:bodyPr/>
        <a:lstStyle/>
        <a:p>
          <a:endParaRPr lang="en-US"/>
        </a:p>
      </dgm:t>
    </dgm:pt>
    <dgm:pt modelId="{811790F1-9685-4592-80B8-A2A1AA128EEF}" type="parTrans" cxnId="{620AA2C4-169D-4DCC-A6EC-6CD0ED3C1546}">
      <dgm:prSet/>
      <dgm:spPr/>
      <dgm:t>
        <a:bodyPr/>
        <a:lstStyle/>
        <a:p>
          <a:endParaRPr lang="en-US"/>
        </a:p>
      </dgm:t>
    </dgm:pt>
    <dgm:pt modelId="{D15AD43D-A975-4C35-9EC7-567F21F1C56A}" type="sibTrans" cxnId="{620AA2C4-169D-4DCC-A6EC-6CD0ED3C1546}">
      <dgm:prSet/>
      <dgm:spPr/>
      <dgm:t>
        <a:bodyPr/>
        <a:lstStyle/>
        <a:p>
          <a:endParaRPr lang="en-US"/>
        </a:p>
      </dgm:t>
    </dgm:pt>
    <dgm:pt modelId="{F1F3841C-7B27-4A45-B12A-D7C3686F379E}" type="pres">
      <dgm:prSet presAssocID="{BBBFA623-D4BF-4A43-B050-7167ABB65C52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</dgm:pt>
    <dgm:pt modelId="{B40925FC-D5FA-4FAC-B7A5-9CA31DC86AA0}" type="pres">
      <dgm:prSet presAssocID="{79BBDC09-5198-4038-96D3-C27EA22F69D6}" presName="composite" presStyleCnt="0"/>
      <dgm:spPr/>
    </dgm:pt>
    <dgm:pt modelId="{A69D672A-CB63-487A-8F90-FD113523797D}" type="pres">
      <dgm:prSet presAssocID="{79BBDC09-5198-4038-96D3-C27EA22F69D6}" presName="ParentAccent1" presStyleLbl="alignNode1" presStyleIdx="0" presStyleCnt="51"/>
      <dgm:spPr/>
    </dgm:pt>
    <dgm:pt modelId="{30778852-A744-4429-ACEF-C0AC3C1F9462}" type="pres">
      <dgm:prSet presAssocID="{79BBDC09-5198-4038-96D3-C27EA22F69D6}" presName="ParentAccent2" presStyleLbl="alignNode1" presStyleIdx="1" presStyleCnt="51"/>
      <dgm:spPr/>
    </dgm:pt>
    <dgm:pt modelId="{2E9F3D4B-4FD2-4AD4-BEE2-26FB6D763C13}" type="pres">
      <dgm:prSet presAssocID="{79BBDC09-5198-4038-96D3-C27EA22F69D6}" presName="ParentAccent3" presStyleLbl="alignNode1" presStyleIdx="2" presStyleCnt="51"/>
      <dgm:spPr/>
    </dgm:pt>
    <dgm:pt modelId="{2CC21513-37AD-46A9-9484-7D3A9A4D1558}" type="pres">
      <dgm:prSet presAssocID="{79BBDC09-5198-4038-96D3-C27EA22F69D6}" presName="ParentAccent4" presStyleLbl="alignNode1" presStyleIdx="3" presStyleCnt="51"/>
      <dgm:spPr/>
    </dgm:pt>
    <dgm:pt modelId="{BCBEE1DC-1088-446D-B5B1-93688F91F347}" type="pres">
      <dgm:prSet presAssocID="{79BBDC09-5198-4038-96D3-C27EA22F69D6}" presName="ParentAccent5" presStyleLbl="alignNode1" presStyleIdx="4" presStyleCnt="51"/>
      <dgm:spPr/>
    </dgm:pt>
    <dgm:pt modelId="{EEB5C667-E773-4893-9424-74DD095921AB}" type="pres">
      <dgm:prSet presAssocID="{79BBDC09-5198-4038-96D3-C27EA22F69D6}" presName="ParentAccent6" presStyleLbl="alignNode1" presStyleIdx="5" presStyleCnt="51"/>
      <dgm:spPr/>
    </dgm:pt>
    <dgm:pt modelId="{7B9C1B48-9774-49AE-AB67-9523FA89FF97}" type="pres">
      <dgm:prSet presAssocID="{79BBDC09-5198-4038-96D3-C27EA22F69D6}" presName="ParentAccent7" presStyleLbl="alignNode1" presStyleIdx="6" presStyleCnt="51"/>
      <dgm:spPr/>
    </dgm:pt>
    <dgm:pt modelId="{840B4104-28CF-46E8-B917-5C9CF97C0E5F}" type="pres">
      <dgm:prSet presAssocID="{79BBDC09-5198-4038-96D3-C27EA22F69D6}" presName="ParentAccent8" presStyleLbl="alignNode1" presStyleIdx="7" presStyleCnt="51"/>
      <dgm:spPr/>
    </dgm:pt>
    <dgm:pt modelId="{231FD4DE-8D2F-481E-B2F7-622D8DFBD563}" type="pres">
      <dgm:prSet presAssocID="{79BBDC09-5198-4038-96D3-C27EA22F69D6}" presName="ParentAccent9" presStyleLbl="alignNode1" presStyleIdx="8" presStyleCnt="51"/>
      <dgm:spPr/>
    </dgm:pt>
    <dgm:pt modelId="{997E2E9D-1CEE-456E-8FCE-1474D15D04B2}" type="pres">
      <dgm:prSet presAssocID="{79BBDC09-5198-4038-96D3-C27EA22F69D6}" presName="ParentAccent10" presStyleLbl="alignNode1" presStyleIdx="9" presStyleCnt="51"/>
      <dgm:spPr/>
    </dgm:pt>
    <dgm:pt modelId="{568E8B9B-DF22-4050-ADD5-450F399AF581}" type="pres">
      <dgm:prSet presAssocID="{79BBDC09-5198-4038-96D3-C27EA22F69D6}" presName="Parent" presStyleLbl="alignNode1" presStyleIdx="10" presStyleCnt="51" custLinFactNeighborX="-2139" custLinFactNeighborY="3422">
        <dgm:presLayoutVars>
          <dgm:chMax val="5"/>
          <dgm:chPref val="3"/>
          <dgm:bulletEnabled val="1"/>
        </dgm:presLayoutVars>
      </dgm:prSet>
      <dgm:spPr/>
    </dgm:pt>
    <dgm:pt modelId="{F66653A5-F2F7-4C7E-94B2-EDCD98BAFE16}" type="pres">
      <dgm:prSet presAssocID="{1C5A4CB9-2DBF-4751-A82C-C7BAFAB93776}" presName="Child1Accent1" presStyleLbl="alignNode1" presStyleIdx="11" presStyleCnt="51"/>
      <dgm:spPr/>
    </dgm:pt>
    <dgm:pt modelId="{D365BA2E-9296-4CC2-9000-03633D631343}" type="pres">
      <dgm:prSet presAssocID="{1C5A4CB9-2DBF-4751-A82C-C7BAFAB93776}" presName="Child1Accent2" presStyleLbl="alignNode1" presStyleIdx="12" presStyleCnt="51"/>
      <dgm:spPr/>
    </dgm:pt>
    <dgm:pt modelId="{6035336F-990B-4288-9015-33AE205B4EF3}" type="pres">
      <dgm:prSet presAssocID="{1C5A4CB9-2DBF-4751-A82C-C7BAFAB93776}" presName="Child1Accent3" presStyleLbl="alignNode1" presStyleIdx="13" presStyleCnt="51"/>
      <dgm:spPr/>
    </dgm:pt>
    <dgm:pt modelId="{B6038754-4CBB-480E-92EA-466003966491}" type="pres">
      <dgm:prSet presAssocID="{1C5A4CB9-2DBF-4751-A82C-C7BAFAB93776}" presName="Child1Accent4" presStyleLbl="alignNode1" presStyleIdx="14" presStyleCnt="51"/>
      <dgm:spPr/>
    </dgm:pt>
    <dgm:pt modelId="{FDBAD7FE-E4DD-4D90-9815-59CE5E026973}" type="pres">
      <dgm:prSet presAssocID="{1C5A4CB9-2DBF-4751-A82C-C7BAFAB93776}" presName="Child1Accent5" presStyleLbl="alignNode1" presStyleIdx="15" presStyleCnt="51"/>
      <dgm:spPr/>
    </dgm:pt>
    <dgm:pt modelId="{384DFD7D-1868-43D5-B839-7FF1EE470695}" type="pres">
      <dgm:prSet presAssocID="{1C5A4CB9-2DBF-4751-A82C-C7BAFAB93776}" presName="Child1Accent6" presStyleLbl="alignNode1" presStyleIdx="16" presStyleCnt="51"/>
      <dgm:spPr/>
    </dgm:pt>
    <dgm:pt modelId="{08BC21DB-7829-4A03-8AB1-237BD63C3626}" type="pres">
      <dgm:prSet presAssocID="{1C5A4CB9-2DBF-4751-A82C-C7BAFAB93776}" presName="Child1Accent7" presStyleLbl="alignNode1" presStyleIdx="17" presStyleCnt="51"/>
      <dgm:spPr/>
    </dgm:pt>
    <dgm:pt modelId="{C2B76130-DC3C-4D85-AE38-15737B63A7E5}" type="pres">
      <dgm:prSet presAssocID="{1C5A4CB9-2DBF-4751-A82C-C7BAFAB93776}" presName="Child1Accent8" presStyleLbl="alignNode1" presStyleIdx="18" presStyleCnt="51"/>
      <dgm:spPr/>
    </dgm:pt>
    <dgm:pt modelId="{A44D446E-CEBD-43C3-9F70-D2EF5FDC52BA}" type="pres">
      <dgm:prSet presAssocID="{1C5A4CB9-2DBF-4751-A82C-C7BAFAB93776}" presName="Child1Accent9" presStyleLbl="alignNode1" presStyleIdx="19" presStyleCnt="51"/>
      <dgm:spPr/>
    </dgm:pt>
    <dgm:pt modelId="{05C6EB14-293E-4A54-A1E6-FCAA3806CE1C}" type="pres">
      <dgm:prSet presAssocID="{1C5A4CB9-2DBF-4751-A82C-C7BAFAB93776}" presName="Child1" presStyleLbl="revTx" presStyleIdx="0" presStyleCnt="5">
        <dgm:presLayoutVars>
          <dgm:chMax/>
          <dgm:chPref val="0"/>
          <dgm:bulletEnabled val="1"/>
        </dgm:presLayoutVars>
      </dgm:prSet>
      <dgm:spPr/>
    </dgm:pt>
    <dgm:pt modelId="{0EE253FA-39D8-4FD8-8AE1-7B299F746D86}" type="pres">
      <dgm:prSet presAssocID="{C3FEA135-491A-4160-B409-A527205F9860}" presName="Child2Accent1" presStyleLbl="alignNode1" presStyleIdx="20" presStyleCnt="51"/>
      <dgm:spPr/>
    </dgm:pt>
    <dgm:pt modelId="{3454182E-A73F-4FFC-BD28-F5C560BE8AA3}" type="pres">
      <dgm:prSet presAssocID="{C3FEA135-491A-4160-B409-A527205F9860}" presName="Child2Accent2" presStyleLbl="alignNode1" presStyleIdx="21" presStyleCnt="51"/>
      <dgm:spPr/>
    </dgm:pt>
    <dgm:pt modelId="{7385A11A-5B85-482A-8CE4-93D30174C170}" type="pres">
      <dgm:prSet presAssocID="{C3FEA135-491A-4160-B409-A527205F9860}" presName="Child2Accent3" presStyleLbl="alignNode1" presStyleIdx="22" presStyleCnt="51"/>
      <dgm:spPr/>
    </dgm:pt>
    <dgm:pt modelId="{1BEFFAC2-95C7-4414-982D-E9013F81486C}" type="pres">
      <dgm:prSet presAssocID="{C3FEA135-491A-4160-B409-A527205F9860}" presName="Child2Accent4" presStyleLbl="alignNode1" presStyleIdx="23" presStyleCnt="51"/>
      <dgm:spPr/>
    </dgm:pt>
    <dgm:pt modelId="{46BD1648-1816-40C3-B316-D7AC52D67FFD}" type="pres">
      <dgm:prSet presAssocID="{C3FEA135-491A-4160-B409-A527205F9860}" presName="Child2Accent5" presStyleLbl="alignNode1" presStyleIdx="24" presStyleCnt="51"/>
      <dgm:spPr/>
    </dgm:pt>
    <dgm:pt modelId="{1E86FD5C-CF77-49DF-A0ED-EA93AEAF9217}" type="pres">
      <dgm:prSet presAssocID="{C3FEA135-491A-4160-B409-A527205F9860}" presName="Child2Accent6" presStyleLbl="alignNode1" presStyleIdx="25" presStyleCnt="51"/>
      <dgm:spPr/>
    </dgm:pt>
    <dgm:pt modelId="{C38FE42D-6AFE-4290-BFF5-0E08F1477663}" type="pres">
      <dgm:prSet presAssocID="{C3FEA135-491A-4160-B409-A527205F9860}" presName="Child2Accent7" presStyleLbl="alignNode1" presStyleIdx="26" presStyleCnt="51"/>
      <dgm:spPr/>
    </dgm:pt>
    <dgm:pt modelId="{7E85857E-B7E6-4985-80F6-9A23811CA2BE}" type="pres">
      <dgm:prSet presAssocID="{C3FEA135-491A-4160-B409-A527205F9860}" presName="Child2" presStyleLbl="revTx" presStyleIdx="1" presStyleCnt="5">
        <dgm:presLayoutVars>
          <dgm:chMax/>
          <dgm:chPref val="0"/>
          <dgm:bulletEnabled val="1"/>
        </dgm:presLayoutVars>
      </dgm:prSet>
      <dgm:spPr/>
    </dgm:pt>
    <dgm:pt modelId="{E29FAABC-2C44-4601-A446-1B0B99EBD99F}" type="pres">
      <dgm:prSet presAssocID="{10E1DA5A-B300-4D5F-934D-71868BB5DCED}" presName="Child3Accent1" presStyleLbl="alignNode1" presStyleIdx="27" presStyleCnt="51"/>
      <dgm:spPr/>
    </dgm:pt>
    <dgm:pt modelId="{30F04505-AC9D-406D-8B70-1ACE8B9F7BA7}" type="pres">
      <dgm:prSet presAssocID="{10E1DA5A-B300-4D5F-934D-71868BB5DCED}" presName="Child3Accent2" presStyleLbl="alignNode1" presStyleIdx="28" presStyleCnt="51"/>
      <dgm:spPr/>
    </dgm:pt>
    <dgm:pt modelId="{C8799F02-27D7-4897-9DC4-6B8FA44713ED}" type="pres">
      <dgm:prSet presAssocID="{10E1DA5A-B300-4D5F-934D-71868BB5DCED}" presName="Child3Accent3" presStyleLbl="alignNode1" presStyleIdx="29" presStyleCnt="51"/>
      <dgm:spPr/>
    </dgm:pt>
    <dgm:pt modelId="{48739D9D-C7A8-4301-A08F-C7617D2F72FA}" type="pres">
      <dgm:prSet presAssocID="{10E1DA5A-B300-4D5F-934D-71868BB5DCED}" presName="Child3Accent4" presStyleLbl="alignNode1" presStyleIdx="30" presStyleCnt="51"/>
      <dgm:spPr/>
    </dgm:pt>
    <dgm:pt modelId="{8E4BD48D-5806-4AB2-85B1-51651F404FCE}" type="pres">
      <dgm:prSet presAssocID="{10E1DA5A-B300-4D5F-934D-71868BB5DCED}" presName="Child3Accent5" presStyleLbl="alignNode1" presStyleIdx="31" presStyleCnt="51"/>
      <dgm:spPr/>
    </dgm:pt>
    <dgm:pt modelId="{B9C714C6-D019-4793-86E0-BB743542BDDB}" type="pres">
      <dgm:prSet presAssocID="{10E1DA5A-B300-4D5F-934D-71868BB5DCED}" presName="Child3Accent6" presStyleLbl="alignNode1" presStyleIdx="32" presStyleCnt="51"/>
      <dgm:spPr/>
    </dgm:pt>
    <dgm:pt modelId="{C067835E-4660-492A-BA18-7FE6C8EF6FAB}" type="pres">
      <dgm:prSet presAssocID="{10E1DA5A-B300-4D5F-934D-71868BB5DCED}" presName="Child3Accent7" presStyleLbl="alignNode1" presStyleIdx="33" presStyleCnt="51"/>
      <dgm:spPr/>
    </dgm:pt>
    <dgm:pt modelId="{1FA3CA34-AE16-4DD7-A774-3F0BC6770E23}" type="pres">
      <dgm:prSet presAssocID="{10E1DA5A-B300-4D5F-934D-71868BB5DCED}" presName="Child3" presStyleLbl="revTx" presStyleIdx="2" presStyleCnt="5">
        <dgm:presLayoutVars>
          <dgm:chMax/>
          <dgm:chPref val="0"/>
          <dgm:bulletEnabled val="1"/>
        </dgm:presLayoutVars>
      </dgm:prSet>
      <dgm:spPr/>
    </dgm:pt>
    <dgm:pt modelId="{8E8B77D8-162D-45A5-AC3B-A8782BB3527D}" type="pres">
      <dgm:prSet presAssocID="{641EBB85-08D8-4EAD-AA3F-C7EB2986A063}" presName="Child4Accent1" presStyleLbl="alignNode1" presStyleIdx="34" presStyleCnt="51"/>
      <dgm:spPr/>
    </dgm:pt>
    <dgm:pt modelId="{A35CF214-355D-4BA5-8181-6798F9A69B51}" type="pres">
      <dgm:prSet presAssocID="{641EBB85-08D8-4EAD-AA3F-C7EB2986A063}" presName="Child4Accent2" presStyleLbl="alignNode1" presStyleIdx="35" presStyleCnt="51"/>
      <dgm:spPr/>
    </dgm:pt>
    <dgm:pt modelId="{344BE413-ADAD-4D3A-A86B-19F3DA242469}" type="pres">
      <dgm:prSet presAssocID="{641EBB85-08D8-4EAD-AA3F-C7EB2986A063}" presName="Child4Accent3" presStyleLbl="alignNode1" presStyleIdx="36" presStyleCnt="51"/>
      <dgm:spPr/>
    </dgm:pt>
    <dgm:pt modelId="{8FF9B003-1826-44FD-9BD6-56CDA90585C0}" type="pres">
      <dgm:prSet presAssocID="{641EBB85-08D8-4EAD-AA3F-C7EB2986A063}" presName="Child4Accent4" presStyleLbl="alignNode1" presStyleIdx="37" presStyleCnt="51"/>
      <dgm:spPr/>
    </dgm:pt>
    <dgm:pt modelId="{792B6021-FF51-4FC4-9E83-FA8BD80F4F37}" type="pres">
      <dgm:prSet presAssocID="{641EBB85-08D8-4EAD-AA3F-C7EB2986A063}" presName="Child4Accent5" presStyleLbl="alignNode1" presStyleIdx="38" presStyleCnt="51"/>
      <dgm:spPr/>
    </dgm:pt>
    <dgm:pt modelId="{57F04645-CE38-4AD0-A3AE-9EE37F485380}" type="pres">
      <dgm:prSet presAssocID="{641EBB85-08D8-4EAD-AA3F-C7EB2986A063}" presName="Child4Accent6" presStyleLbl="alignNode1" presStyleIdx="39" presStyleCnt="51"/>
      <dgm:spPr/>
    </dgm:pt>
    <dgm:pt modelId="{2961458F-CEFD-4964-BD8C-A6C20E2C266E}" type="pres">
      <dgm:prSet presAssocID="{641EBB85-08D8-4EAD-AA3F-C7EB2986A063}" presName="Child4Accent7" presStyleLbl="alignNode1" presStyleIdx="40" presStyleCnt="51"/>
      <dgm:spPr/>
    </dgm:pt>
    <dgm:pt modelId="{1EAFAD27-D92B-46F9-BA69-005C2B47F83F}" type="pres">
      <dgm:prSet presAssocID="{641EBB85-08D8-4EAD-AA3F-C7EB2986A063}" presName="Child4Accent8" presStyleLbl="alignNode1" presStyleIdx="41" presStyleCnt="51"/>
      <dgm:spPr/>
    </dgm:pt>
    <dgm:pt modelId="{FD6C9A86-DC4D-4778-BD2A-028B94D48523}" type="pres">
      <dgm:prSet presAssocID="{641EBB85-08D8-4EAD-AA3F-C7EB2986A063}" presName="Child4" presStyleLbl="revTx" presStyleIdx="3" presStyleCnt="5">
        <dgm:presLayoutVars>
          <dgm:chMax/>
          <dgm:chPref val="0"/>
          <dgm:bulletEnabled val="1"/>
        </dgm:presLayoutVars>
      </dgm:prSet>
      <dgm:spPr/>
    </dgm:pt>
    <dgm:pt modelId="{5DB71B52-2C0D-4F22-A13B-4D7B1A79AFCC}" type="pres">
      <dgm:prSet presAssocID="{321E7B1D-F8B4-41C5-9CA6-33E83080380F}" presName="Child5Accent1" presStyleLbl="alignNode1" presStyleIdx="42" presStyleCnt="51"/>
      <dgm:spPr/>
    </dgm:pt>
    <dgm:pt modelId="{ADD7DDBE-5759-4629-8F75-E56304BAA287}" type="pres">
      <dgm:prSet presAssocID="{321E7B1D-F8B4-41C5-9CA6-33E83080380F}" presName="Child5Accent2" presStyleLbl="alignNode1" presStyleIdx="43" presStyleCnt="51"/>
      <dgm:spPr/>
    </dgm:pt>
    <dgm:pt modelId="{174835FA-987D-4913-ACF0-C92F0D9BE041}" type="pres">
      <dgm:prSet presAssocID="{321E7B1D-F8B4-41C5-9CA6-33E83080380F}" presName="Child5Accent3" presStyleLbl="alignNode1" presStyleIdx="44" presStyleCnt="51"/>
      <dgm:spPr/>
    </dgm:pt>
    <dgm:pt modelId="{F5ACE542-5B2F-47C2-824A-51C278652E75}" type="pres">
      <dgm:prSet presAssocID="{321E7B1D-F8B4-41C5-9CA6-33E83080380F}" presName="Child5Accent4" presStyleLbl="alignNode1" presStyleIdx="45" presStyleCnt="51"/>
      <dgm:spPr/>
    </dgm:pt>
    <dgm:pt modelId="{7B3470EC-BAC5-4A2B-9D8A-11F87A63F14D}" type="pres">
      <dgm:prSet presAssocID="{321E7B1D-F8B4-41C5-9CA6-33E83080380F}" presName="Child5Accent5" presStyleLbl="alignNode1" presStyleIdx="46" presStyleCnt="51"/>
      <dgm:spPr/>
    </dgm:pt>
    <dgm:pt modelId="{7BF122FD-A986-44B1-AD1F-34A0C3E1C7C4}" type="pres">
      <dgm:prSet presAssocID="{321E7B1D-F8B4-41C5-9CA6-33E83080380F}" presName="Child5Accent6" presStyleLbl="alignNode1" presStyleIdx="47" presStyleCnt="51"/>
      <dgm:spPr/>
    </dgm:pt>
    <dgm:pt modelId="{4BBD0A47-8FCE-4015-8840-9F5A7BC3B6A8}" type="pres">
      <dgm:prSet presAssocID="{321E7B1D-F8B4-41C5-9CA6-33E83080380F}" presName="Child5Accent7" presStyleLbl="alignNode1" presStyleIdx="48" presStyleCnt="51"/>
      <dgm:spPr/>
    </dgm:pt>
    <dgm:pt modelId="{F15CE5C0-27BB-425E-BA84-36B00309C160}" type="pres">
      <dgm:prSet presAssocID="{321E7B1D-F8B4-41C5-9CA6-33E83080380F}" presName="Child5Accent8" presStyleLbl="alignNode1" presStyleIdx="49" presStyleCnt="51"/>
      <dgm:spPr/>
    </dgm:pt>
    <dgm:pt modelId="{27F76665-7F97-42FA-8E40-B92E6A303A24}" type="pres">
      <dgm:prSet presAssocID="{321E7B1D-F8B4-41C5-9CA6-33E83080380F}" presName="Child5Accent9" presStyleLbl="alignNode1" presStyleIdx="50" presStyleCnt="51"/>
      <dgm:spPr/>
    </dgm:pt>
    <dgm:pt modelId="{E11C990C-A89B-4C47-8611-23886D56525C}" type="pres">
      <dgm:prSet presAssocID="{321E7B1D-F8B4-41C5-9CA6-33E83080380F}" presName="Child5" presStyleLbl="revTx" presStyleIdx="4" presStyleCnt="5">
        <dgm:presLayoutVars>
          <dgm:chMax/>
          <dgm:chPref val="0"/>
          <dgm:bulletEnabled val="1"/>
        </dgm:presLayoutVars>
      </dgm:prSet>
      <dgm:spPr/>
    </dgm:pt>
  </dgm:ptLst>
  <dgm:cxnLst>
    <dgm:cxn modelId="{88D4B325-608A-405A-8917-B0E5ECC5F5D8}" type="presOf" srcId="{BBBFA623-D4BF-4A43-B050-7167ABB65C52}" destId="{F1F3841C-7B27-4A45-B12A-D7C3686F379E}" srcOrd="0" destOrd="0" presId="urn:microsoft.com/office/officeart/2011/layout/ConvergingText"/>
    <dgm:cxn modelId="{E843B468-25EE-4AEA-A7EF-336DE18453EB}" type="presOf" srcId="{10E1DA5A-B300-4D5F-934D-71868BB5DCED}" destId="{1FA3CA34-AE16-4DD7-A774-3F0BC6770E23}" srcOrd="0" destOrd="0" presId="urn:microsoft.com/office/officeart/2011/layout/ConvergingText"/>
    <dgm:cxn modelId="{81B9CE4C-3A47-4664-AC99-71169C6DFE0B}" srcId="{BBBFA623-D4BF-4A43-B050-7167ABB65C52}" destId="{79BBDC09-5198-4038-96D3-C27EA22F69D6}" srcOrd="0" destOrd="0" parTransId="{7E576581-03FF-4B72-8469-BDB01DF52D34}" sibTransId="{61B50F62-ACF0-4695-A53F-A0DA811EE08D}"/>
    <dgm:cxn modelId="{C8DED074-A30C-4C1D-B5EB-4C1F52EF50FE}" srcId="{79BBDC09-5198-4038-96D3-C27EA22F69D6}" destId="{1C5A4CB9-2DBF-4751-A82C-C7BAFAB93776}" srcOrd="0" destOrd="0" parTransId="{2FD92118-5455-46EA-B6EA-CAD71F7F02FF}" sibTransId="{D0A098B5-D668-4280-95AB-4A1E6AAA6CA0}"/>
    <dgm:cxn modelId="{8F9D8C77-0C2D-4D92-AD23-055B5197CF2B}" srcId="{79BBDC09-5198-4038-96D3-C27EA22F69D6}" destId="{641EBB85-08D8-4EAD-AA3F-C7EB2986A063}" srcOrd="3" destOrd="0" parTransId="{69EE5176-B5E2-46EC-A480-EFB92EAFDE65}" sibTransId="{31B89C1C-9290-401F-B3CF-8C3F6735237E}"/>
    <dgm:cxn modelId="{6727C47F-2469-4F74-9AB6-4511D81076CC}" srcId="{79BBDC09-5198-4038-96D3-C27EA22F69D6}" destId="{10E1DA5A-B300-4D5F-934D-71868BB5DCED}" srcOrd="2" destOrd="0" parTransId="{69C25FF8-7969-4588-8E84-FE8C5391D2C3}" sibTransId="{35950BCE-9DA0-48CC-852E-268AF2DD3BB9}"/>
    <dgm:cxn modelId="{81AD6184-34A0-4FC6-97A7-49927231E26F}" srcId="{79BBDC09-5198-4038-96D3-C27EA22F69D6}" destId="{79698876-08D3-459E-BFBF-E3C9A665F3D2}" srcOrd="5" destOrd="0" parTransId="{89CFD553-C1F9-4311-AB52-33D92082BFCC}" sibTransId="{BED6BD65-9AF0-4D0E-A882-2F642E77B37B}"/>
    <dgm:cxn modelId="{89222FA7-5034-4999-AA84-5B0DF9D30B2A}" type="presOf" srcId="{1C5A4CB9-2DBF-4751-A82C-C7BAFAB93776}" destId="{05C6EB14-293E-4A54-A1E6-FCAA3806CE1C}" srcOrd="0" destOrd="0" presId="urn:microsoft.com/office/officeart/2011/layout/ConvergingText"/>
    <dgm:cxn modelId="{F6E0D2AA-7F2B-4EB8-B87F-D46B34660E2F}" type="presOf" srcId="{C3FEA135-491A-4160-B409-A527205F9860}" destId="{7E85857E-B7E6-4985-80F6-9A23811CA2BE}" srcOrd="0" destOrd="0" presId="urn:microsoft.com/office/officeart/2011/layout/ConvergingText"/>
    <dgm:cxn modelId="{1ABF0BAC-989E-4CCB-B7C1-9FB53108A159}" type="presOf" srcId="{321E7B1D-F8B4-41C5-9CA6-33E83080380F}" destId="{E11C990C-A89B-4C47-8611-23886D56525C}" srcOrd="0" destOrd="0" presId="urn:microsoft.com/office/officeart/2011/layout/ConvergingText"/>
    <dgm:cxn modelId="{53750DBA-319E-4B59-B856-FB40C814119D}" type="presOf" srcId="{641EBB85-08D8-4EAD-AA3F-C7EB2986A063}" destId="{FD6C9A86-DC4D-4778-BD2A-028B94D48523}" srcOrd="0" destOrd="0" presId="urn:microsoft.com/office/officeart/2011/layout/ConvergingText"/>
    <dgm:cxn modelId="{58353ABE-5590-41C1-83F1-119555B923C2}" type="presOf" srcId="{79BBDC09-5198-4038-96D3-C27EA22F69D6}" destId="{568E8B9B-DF22-4050-ADD5-450F399AF581}" srcOrd="0" destOrd="0" presId="urn:microsoft.com/office/officeart/2011/layout/ConvergingText"/>
    <dgm:cxn modelId="{620AA2C4-169D-4DCC-A6EC-6CD0ED3C1546}" srcId="{79BBDC09-5198-4038-96D3-C27EA22F69D6}" destId="{3ECF3B35-8CE2-4B20-92CB-4A8B91CB456F}" srcOrd="6" destOrd="0" parTransId="{811790F1-9685-4592-80B8-A2A1AA128EEF}" sibTransId="{D15AD43D-A975-4C35-9EC7-567F21F1C56A}"/>
    <dgm:cxn modelId="{A4D0D0DA-27E8-4D75-B8FE-C2045EAE6F5E}" srcId="{79BBDC09-5198-4038-96D3-C27EA22F69D6}" destId="{321E7B1D-F8B4-41C5-9CA6-33E83080380F}" srcOrd="4" destOrd="0" parTransId="{F114659F-E53C-4131-B7F1-5833918C3F9D}" sibTransId="{960A5338-F355-4AE0-8E88-0ED4D7DD768D}"/>
    <dgm:cxn modelId="{9A2F3FE7-7001-4F8E-94FA-F293E21C4B50}" srcId="{79BBDC09-5198-4038-96D3-C27EA22F69D6}" destId="{C3FEA135-491A-4160-B409-A527205F9860}" srcOrd="1" destOrd="0" parTransId="{BAD7E659-36D1-45DF-9D20-BDC150D7F511}" sibTransId="{9C0A5250-72AA-4383-8C30-0DB25FD581A0}"/>
    <dgm:cxn modelId="{07206F45-41D7-4A09-8A5F-C718A0CA1C4B}" type="presParOf" srcId="{F1F3841C-7B27-4A45-B12A-D7C3686F379E}" destId="{B40925FC-D5FA-4FAC-B7A5-9CA31DC86AA0}" srcOrd="0" destOrd="0" presId="urn:microsoft.com/office/officeart/2011/layout/ConvergingText"/>
    <dgm:cxn modelId="{C5884DDD-492C-41CB-A583-36A54D595A1F}" type="presParOf" srcId="{B40925FC-D5FA-4FAC-B7A5-9CA31DC86AA0}" destId="{A69D672A-CB63-487A-8F90-FD113523797D}" srcOrd="0" destOrd="0" presId="urn:microsoft.com/office/officeart/2011/layout/ConvergingText"/>
    <dgm:cxn modelId="{C20C6E96-05F9-4957-9C6A-B722F395759E}" type="presParOf" srcId="{B40925FC-D5FA-4FAC-B7A5-9CA31DC86AA0}" destId="{30778852-A744-4429-ACEF-C0AC3C1F9462}" srcOrd="1" destOrd="0" presId="urn:microsoft.com/office/officeart/2011/layout/ConvergingText"/>
    <dgm:cxn modelId="{F134DA25-97EE-4C55-9AC1-69A6C46B5D8D}" type="presParOf" srcId="{B40925FC-D5FA-4FAC-B7A5-9CA31DC86AA0}" destId="{2E9F3D4B-4FD2-4AD4-BEE2-26FB6D763C13}" srcOrd="2" destOrd="0" presId="urn:microsoft.com/office/officeart/2011/layout/ConvergingText"/>
    <dgm:cxn modelId="{BC7E367C-977F-48E6-B795-9E97941CCE8A}" type="presParOf" srcId="{B40925FC-D5FA-4FAC-B7A5-9CA31DC86AA0}" destId="{2CC21513-37AD-46A9-9484-7D3A9A4D1558}" srcOrd="3" destOrd="0" presId="urn:microsoft.com/office/officeart/2011/layout/ConvergingText"/>
    <dgm:cxn modelId="{0B66966E-7677-4926-B9F1-2047DE29758C}" type="presParOf" srcId="{B40925FC-D5FA-4FAC-B7A5-9CA31DC86AA0}" destId="{BCBEE1DC-1088-446D-B5B1-93688F91F347}" srcOrd="4" destOrd="0" presId="urn:microsoft.com/office/officeart/2011/layout/ConvergingText"/>
    <dgm:cxn modelId="{ACA6E902-6AE8-4A19-8644-9D0BB4DC4128}" type="presParOf" srcId="{B40925FC-D5FA-4FAC-B7A5-9CA31DC86AA0}" destId="{EEB5C667-E773-4893-9424-74DD095921AB}" srcOrd="5" destOrd="0" presId="urn:microsoft.com/office/officeart/2011/layout/ConvergingText"/>
    <dgm:cxn modelId="{CE9D3C47-443F-4EC7-B131-CC21E3E6D7FA}" type="presParOf" srcId="{B40925FC-D5FA-4FAC-B7A5-9CA31DC86AA0}" destId="{7B9C1B48-9774-49AE-AB67-9523FA89FF97}" srcOrd="6" destOrd="0" presId="urn:microsoft.com/office/officeart/2011/layout/ConvergingText"/>
    <dgm:cxn modelId="{BCFDB5FB-17F2-4E60-A982-4C073456DBDD}" type="presParOf" srcId="{B40925FC-D5FA-4FAC-B7A5-9CA31DC86AA0}" destId="{840B4104-28CF-46E8-B917-5C9CF97C0E5F}" srcOrd="7" destOrd="0" presId="urn:microsoft.com/office/officeart/2011/layout/ConvergingText"/>
    <dgm:cxn modelId="{364B5B4D-ECEE-4D14-B15A-5C038B323B21}" type="presParOf" srcId="{B40925FC-D5FA-4FAC-B7A5-9CA31DC86AA0}" destId="{231FD4DE-8D2F-481E-B2F7-622D8DFBD563}" srcOrd="8" destOrd="0" presId="urn:microsoft.com/office/officeart/2011/layout/ConvergingText"/>
    <dgm:cxn modelId="{E738431E-01FB-413C-B1FE-60AF7240FF9B}" type="presParOf" srcId="{B40925FC-D5FA-4FAC-B7A5-9CA31DC86AA0}" destId="{997E2E9D-1CEE-456E-8FCE-1474D15D04B2}" srcOrd="9" destOrd="0" presId="urn:microsoft.com/office/officeart/2011/layout/ConvergingText"/>
    <dgm:cxn modelId="{A09CDCC2-8312-4735-BF00-CB4F1A17D8EC}" type="presParOf" srcId="{B40925FC-D5FA-4FAC-B7A5-9CA31DC86AA0}" destId="{568E8B9B-DF22-4050-ADD5-450F399AF581}" srcOrd="10" destOrd="0" presId="urn:microsoft.com/office/officeart/2011/layout/ConvergingText"/>
    <dgm:cxn modelId="{75F8034B-16F5-4500-9C40-D24FD513ACFD}" type="presParOf" srcId="{B40925FC-D5FA-4FAC-B7A5-9CA31DC86AA0}" destId="{F66653A5-F2F7-4C7E-94B2-EDCD98BAFE16}" srcOrd="11" destOrd="0" presId="urn:microsoft.com/office/officeart/2011/layout/ConvergingText"/>
    <dgm:cxn modelId="{2BAC1EC6-90DC-4476-8FB4-163034792B2A}" type="presParOf" srcId="{B40925FC-D5FA-4FAC-B7A5-9CA31DC86AA0}" destId="{D365BA2E-9296-4CC2-9000-03633D631343}" srcOrd="12" destOrd="0" presId="urn:microsoft.com/office/officeart/2011/layout/ConvergingText"/>
    <dgm:cxn modelId="{E9FE183D-AA25-47B4-9BBD-409655399281}" type="presParOf" srcId="{B40925FC-D5FA-4FAC-B7A5-9CA31DC86AA0}" destId="{6035336F-990B-4288-9015-33AE205B4EF3}" srcOrd="13" destOrd="0" presId="urn:microsoft.com/office/officeart/2011/layout/ConvergingText"/>
    <dgm:cxn modelId="{316A0B36-FAB2-4DF8-9ED7-E55239150F84}" type="presParOf" srcId="{B40925FC-D5FA-4FAC-B7A5-9CA31DC86AA0}" destId="{B6038754-4CBB-480E-92EA-466003966491}" srcOrd="14" destOrd="0" presId="urn:microsoft.com/office/officeart/2011/layout/ConvergingText"/>
    <dgm:cxn modelId="{528081C8-E10C-46D2-9C72-8E1EB0871D85}" type="presParOf" srcId="{B40925FC-D5FA-4FAC-B7A5-9CA31DC86AA0}" destId="{FDBAD7FE-E4DD-4D90-9815-59CE5E026973}" srcOrd="15" destOrd="0" presId="urn:microsoft.com/office/officeart/2011/layout/ConvergingText"/>
    <dgm:cxn modelId="{87803F7A-4060-4272-A025-2ACB1889D9BA}" type="presParOf" srcId="{B40925FC-D5FA-4FAC-B7A5-9CA31DC86AA0}" destId="{384DFD7D-1868-43D5-B839-7FF1EE470695}" srcOrd="16" destOrd="0" presId="urn:microsoft.com/office/officeart/2011/layout/ConvergingText"/>
    <dgm:cxn modelId="{45F81850-EDD7-477D-87BE-2924D10D79EC}" type="presParOf" srcId="{B40925FC-D5FA-4FAC-B7A5-9CA31DC86AA0}" destId="{08BC21DB-7829-4A03-8AB1-237BD63C3626}" srcOrd="17" destOrd="0" presId="urn:microsoft.com/office/officeart/2011/layout/ConvergingText"/>
    <dgm:cxn modelId="{6A00E422-90B1-44F2-A532-16BAA6285217}" type="presParOf" srcId="{B40925FC-D5FA-4FAC-B7A5-9CA31DC86AA0}" destId="{C2B76130-DC3C-4D85-AE38-15737B63A7E5}" srcOrd="18" destOrd="0" presId="urn:microsoft.com/office/officeart/2011/layout/ConvergingText"/>
    <dgm:cxn modelId="{9CC26B74-D6E9-408B-9E9E-3F663F8E6880}" type="presParOf" srcId="{B40925FC-D5FA-4FAC-B7A5-9CA31DC86AA0}" destId="{A44D446E-CEBD-43C3-9F70-D2EF5FDC52BA}" srcOrd="19" destOrd="0" presId="urn:microsoft.com/office/officeart/2011/layout/ConvergingText"/>
    <dgm:cxn modelId="{AB5A5A0C-20C9-46FA-B6D2-3B14FC99B4F3}" type="presParOf" srcId="{B40925FC-D5FA-4FAC-B7A5-9CA31DC86AA0}" destId="{05C6EB14-293E-4A54-A1E6-FCAA3806CE1C}" srcOrd="20" destOrd="0" presId="urn:microsoft.com/office/officeart/2011/layout/ConvergingText"/>
    <dgm:cxn modelId="{816AD95B-829C-4549-8FC6-6EEC96564A7D}" type="presParOf" srcId="{B40925FC-D5FA-4FAC-B7A5-9CA31DC86AA0}" destId="{0EE253FA-39D8-4FD8-8AE1-7B299F746D86}" srcOrd="21" destOrd="0" presId="urn:microsoft.com/office/officeart/2011/layout/ConvergingText"/>
    <dgm:cxn modelId="{D703C5BE-1F1B-4724-BDFC-742B6586AF34}" type="presParOf" srcId="{B40925FC-D5FA-4FAC-B7A5-9CA31DC86AA0}" destId="{3454182E-A73F-4FFC-BD28-F5C560BE8AA3}" srcOrd="22" destOrd="0" presId="urn:microsoft.com/office/officeart/2011/layout/ConvergingText"/>
    <dgm:cxn modelId="{E20B58AC-51B4-41EF-9687-EE6EA76BD3A4}" type="presParOf" srcId="{B40925FC-D5FA-4FAC-B7A5-9CA31DC86AA0}" destId="{7385A11A-5B85-482A-8CE4-93D30174C170}" srcOrd="23" destOrd="0" presId="urn:microsoft.com/office/officeart/2011/layout/ConvergingText"/>
    <dgm:cxn modelId="{C53CC711-C456-406C-B26C-DBA839FF68B7}" type="presParOf" srcId="{B40925FC-D5FA-4FAC-B7A5-9CA31DC86AA0}" destId="{1BEFFAC2-95C7-4414-982D-E9013F81486C}" srcOrd="24" destOrd="0" presId="urn:microsoft.com/office/officeart/2011/layout/ConvergingText"/>
    <dgm:cxn modelId="{73186884-6EEC-4EEF-A714-91C2FB28CB5C}" type="presParOf" srcId="{B40925FC-D5FA-4FAC-B7A5-9CA31DC86AA0}" destId="{46BD1648-1816-40C3-B316-D7AC52D67FFD}" srcOrd="25" destOrd="0" presId="urn:microsoft.com/office/officeart/2011/layout/ConvergingText"/>
    <dgm:cxn modelId="{E3957214-09AC-4351-8E83-C62883EC7AB1}" type="presParOf" srcId="{B40925FC-D5FA-4FAC-B7A5-9CA31DC86AA0}" destId="{1E86FD5C-CF77-49DF-A0ED-EA93AEAF9217}" srcOrd="26" destOrd="0" presId="urn:microsoft.com/office/officeart/2011/layout/ConvergingText"/>
    <dgm:cxn modelId="{26746076-2155-4E58-84C1-7F92848ED905}" type="presParOf" srcId="{B40925FC-D5FA-4FAC-B7A5-9CA31DC86AA0}" destId="{C38FE42D-6AFE-4290-BFF5-0E08F1477663}" srcOrd="27" destOrd="0" presId="urn:microsoft.com/office/officeart/2011/layout/ConvergingText"/>
    <dgm:cxn modelId="{1A7FF68C-608E-4017-8443-6DC4FFDEE845}" type="presParOf" srcId="{B40925FC-D5FA-4FAC-B7A5-9CA31DC86AA0}" destId="{7E85857E-B7E6-4985-80F6-9A23811CA2BE}" srcOrd="28" destOrd="0" presId="urn:microsoft.com/office/officeart/2011/layout/ConvergingText"/>
    <dgm:cxn modelId="{7A5B92E9-6664-446B-B097-0EEEBE12B406}" type="presParOf" srcId="{B40925FC-D5FA-4FAC-B7A5-9CA31DC86AA0}" destId="{E29FAABC-2C44-4601-A446-1B0B99EBD99F}" srcOrd="29" destOrd="0" presId="urn:microsoft.com/office/officeart/2011/layout/ConvergingText"/>
    <dgm:cxn modelId="{A2FB599D-3129-4FB3-A660-011192837744}" type="presParOf" srcId="{B40925FC-D5FA-4FAC-B7A5-9CA31DC86AA0}" destId="{30F04505-AC9D-406D-8B70-1ACE8B9F7BA7}" srcOrd="30" destOrd="0" presId="urn:microsoft.com/office/officeart/2011/layout/ConvergingText"/>
    <dgm:cxn modelId="{8714477C-2DBF-4A44-A066-C227CCB68C3A}" type="presParOf" srcId="{B40925FC-D5FA-4FAC-B7A5-9CA31DC86AA0}" destId="{C8799F02-27D7-4897-9DC4-6B8FA44713ED}" srcOrd="31" destOrd="0" presId="urn:microsoft.com/office/officeart/2011/layout/ConvergingText"/>
    <dgm:cxn modelId="{32FAA832-6A96-46DA-9EE3-6A66DAD77BD6}" type="presParOf" srcId="{B40925FC-D5FA-4FAC-B7A5-9CA31DC86AA0}" destId="{48739D9D-C7A8-4301-A08F-C7617D2F72FA}" srcOrd="32" destOrd="0" presId="urn:microsoft.com/office/officeart/2011/layout/ConvergingText"/>
    <dgm:cxn modelId="{880B55AE-CE4D-4991-AC74-E3DCAFFE743B}" type="presParOf" srcId="{B40925FC-D5FA-4FAC-B7A5-9CA31DC86AA0}" destId="{8E4BD48D-5806-4AB2-85B1-51651F404FCE}" srcOrd="33" destOrd="0" presId="urn:microsoft.com/office/officeart/2011/layout/ConvergingText"/>
    <dgm:cxn modelId="{22953445-E022-469C-B9FC-5D62474E5335}" type="presParOf" srcId="{B40925FC-D5FA-4FAC-B7A5-9CA31DC86AA0}" destId="{B9C714C6-D019-4793-86E0-BB743542BDDB}" srcOrd="34" destOrd="0" presId="urn:microsoft.com/office/officeart/2011/layout/ConvergingText"/>
    <dgm:cxn modelId="{46AA30E4-29DE-47CC-8999-F11C2D6A8BFF}" type="presParOf" srcId="{B40925FC-D5FA-4FAC-B7A5-9CA31DC86AA0}" destId="{C067835E-4660-492A-BA18-7FE6C8EF6FAB}" srcOrd="35" destOrd="0" presId="urn:microsoft.com/office/officeart/2011/layout/ConvergingText"/>
    <dgm:cxn modelId="{95F94792-9561-4A9A-817F-B9EE8E99FF3C}" type="presParOf" srcId="{B40925FC-D5FA-4FAC-B7A5-9CA31DC86AA0}" destId="{1FA3CA34-AE16-4DD7-A774-3F0BC6770E23}" srcOrd="36" destOrd="0" presId="urn:microsoft.com/office/officeart/2011/layout/ConvergingText"/>
    <dgm:cxn modelId="{29C80183-26BE-4996-8179-32BB2EFB751E}" type="presParOf" srcId="{B40925FC-D5FA-4FAC-B7A5-9CA31DC86AA0}" destId="{8E8B77D8-162D-45A5-AC3B-A8782BB3527D}" srcOrd="37" destOrd="0" presId="urn:microsoft.com/office/officeart/2011/layout/ConvergingText"/>
    <dgm:cxn modelId="{201C1446-8620-4CD6-8EC2-C16D8E9D2B2C}" type="presParOf" srcId="{B40925FC-D5FA-4FAC-B7A5-9CA31DC86AA0}" destId="{A35CF214-355D-4BA5-8181-6798F9A69B51}" srcOrd="38" destOrd="0" presId="urn:microsoft.com/office/officeart/2011/layout/ConvergingText"/>
    <dgm:cxn modelId="{B27033DA-DA8D-4B54-9892-B4639D35852E}" type="presParOf" srcId="{B40925FC-D5FA-4FAC-B7A5-9CA31DC86AA0}" destId="{344BE413-ADAD-4D3A-A86B-19F3DA242469}" srcOrd="39" destOrd="0" presId="urn:microsoft.com/office/officeart/2011/layout/ConvergingText"/>
    <dgm:cxn modelId="{1DAF2F40-F4F3-4BC4-81DA-0E3BB3E2E35B}" type="presParOf" srcId="{B40925FC-D5FA-4FAC-B7A5-9CA31DC86AA0}" destId="{8FF9B003-1826-44FD-9BD6-56CDA90585C0}" srcOrd="40" destOrd="0" presId="urn:microsoft.com/office/officeart/2011/layout/ConvergingText"/>
    <dgm:cxn modelId="{5AD5881B-75EF-40A5-87B4-F4FCE27225D4}" type="presParOf" srcId="{B40925FC-D5FA-4FAC-B7A5-9CA31DC86AA0}" destId="{792B6021-FF51-4FC4-9E83-FA8BD80F4F37}" srcOrd="41" destOrd="0" presId="urn:microsoft.com/office/officeart/2011/layout/ConvergingText"/>
    <dgm:cxn modelId="{83D89EFA-F717-4A16-9E21-E206AE8B3E30}" type="presParOf" srcId="{B40925FC-D5FA-4FAC-B7A5-9CA31DC86AA0}" destId="{57F04645-CE38-4AD0-A3AE-9EE37F485380}" srcOrd="42" destOrd="0" presId="urn:microsoft.com/office/officeart/2011/layout/ConvergingText"/>
    <dgm:cxn modelId="{AA09D418-77B0-4FDD-88AE-C4BC9509DFAC}" type="presParOf" srcId="{B40925FC-D5FA-4FAC-B7A5-9CA31DC86AA0}" destId="{2961458F-CEFD-4964-BD8C-A6C20E2C266E}" srcOrd="43" destOrd="0" presId="urn:microsoft.com/office/officeart/2011/layout/ConvergingText"/>
    <dgm:cxn modelId="{80F1B6D0-FF3F-415D-A5E9-2EFD7BA35679}" type="presParOf" srcId="{B40925FC-D5FA-4FAC-B7A5-9CA31DC86AA0}" destId="{1EAFAD27-D92B-46F9-BA69-005C2B47F83F}" srcOrd="44" destOrd="0" presId="urn:microsoft.com/office/officeart/2011/layout/ConvergingText"/>
    <dgm:cxn modelId="{5F7757FD-CE64-4688-B204-317121279704}" type="presParOf" srcId="{B40925FC-D5FA-4FAC-B7A5-9CA31DC86AA0}" destId="{FD6C9A86-DC4D-4778-BD2A-028B94D48523}" srcOrd="45" destOrd="0" presId="urn:microsoft.com/office/officeart/2011/layout/ConvergingText"/>
    <dgm:cxn modelId="{923E08AA-E42E-48F7-B23C-D298705DC543}" type="presParOf" srcId="{B40925FC-D5FA-4FAC-B7A5-9CA31DC86AA0}" destId="{5DB71B52-2C0D-4F22-A13B-4D7B1A79AFCC}" srcOrd="46" destOrd="0" presId="urn:microsoft.com/office/officeart/2011/layout/ConvergingText"/>
    <dgm:cxn modelId="{56123795-288E-41D2-8D20-AC9ACD7C0436}" type="presParOf" srcId="{B40925FC-D5FA-4FAC-B7A5-9CA31DC86AA0}" destId="{ADD7DDBE-5759-4629-8F75-E56304BAA287}" srcOrd="47" destOrd="0" presId="urn:microsoft.com/office/officeart/2011/layout/ConvergingText"/>
    <dgm:cxn modelId="{0AD362CF-ECA5-4159-B3ED-5DD27ABB7AE7}" type="presParOf" srcId="{B40925FC-D5FA-4FAC-B7A5-9CA31DC86AA0}" destId="{174835FA-987D-4913-ACF0-C92F0D9BE041}" srcOrd="48" destOrd="0" presId="urn:microsoft.com/office/officeart/2011/layout/ConvergingText"/>
    <dgm:cxn modelId="{33E784EC-46D7-4CA8-9CF7-D9AFDE8C58DA}" type="presParOf" srcId="{B40925FC-D5FA-4FAC-B7A5-9CA31DC86AA0}" destId="{F5ACE542-5B2F-47C2-824A-51C278652E75}" srcOrd="49" destOrd="0" presId="urn:microsoft.com/office/officeart/2011/layout/ConvergingText"/>
    <dgm:cxn modelId="{6BB01E31-374E-45B2-8CF8-3CF0154B26B1}" type="presParOf" srcId="{B40925FC-D5FA-4FAC-B7A5-9CA31DC86AA0}" destId="{7B3470EC-BAC5-4A2B-9D8A-11F87A63F14D}" srcOrd="50" destOrd="0" presId="urn:microsoft.com/office/officeart/2011/layout/ConvergingText"/>
    <dgm:cxn modelId="{EE476E52-6ADF-4E75-A1F3-395597A64E06}" type="presParOf" srcId="{B40925FC-D5FA-4FAC-B7A5-9CA31DC86AA0}" destId="{7BF122FD-A986-44B1-AD1F-34A0C3E1C7C4}" srcOrd="51" destOrd="0" presId="urn:microsoft.com/office/officeart/2011/layout/ConvergingText"/>
    <dgm:cxn modelId="{158A6014-0937-4CB8-90DD-E7C0CF1ED897}" type="presParOf" srcId="{B40925FC-D5FA-4FAC-B7A5-9CA31DC86AA0}" destId="{4BBD0A47-8FCE-4015-8840-9F5A7BC3B6A8}" srcOrd="52" destOrd="0" presId="urn:microsoft.com/office/officeart/2011/layout/ConvergingText"/>
    <dgm:cxn modelId="{2FEAD047-4808-4612-8D6A-255BB2CB660A}" type="presParOf" srcId="{B40925FC-D5FA-4FAC-B7A5-9CA31DC86AA0}" destId="{F15CE5C0-27BB-425E-BA84-36B00309C160}" srcOrd="53" destOrd="0" presId="urn:microsoft.com/office/officeart/2011/layout/ConvergingText"/>
    <dgm:cxn modelId="{B7A4C79E-7F8A-48A4-813F-BAD7259DB429}" type="presParOf" srcId="{B40925FC-D5FA-4FAC-B7A5-9CA31DC86AA0}" destId="{27F76665-7F97-42FA-8E40-B92E6A303A24}" srcOrd="54" destOrd="0" presId="urn:microsoft.com/office/officeart/2011/layout/ConvergingText"/>
    <dgm:cxn modelId="{410D59D0-6FAE-4CC8-8C86-B63157DC5133}" type="presParOf" srcId="{B40925FC-D5FA-4FAC-B7A5-9CA31DC86AA0}" destId="{E11C990C-A89B-4C47-8611-23886D56525C}" srcOrd="55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E32333-74BB-47A1-A0CE-8185FEB252A7}">
      <dsp:nvSpPr>
        <dsp:cNvPr id="0" name=""/>
        <dsp:cNvSpPr/>
      </dsp:nvSpPr>
      <dsp:spPr>
        <a:xfrm>
          <a:off x="993169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7B6B49-85C4-4466-98AE-581790D88280}">
      <dsp:nvSpPr>
        <dsp:cNvPr id="0" name=""/>
        <dsp:cNvSpPr/>
      </dsp:nvSpPr>
      <dsp:spPr>
        <a:xfrm>
          <a:off x="1027649" y="34480"/>
          <a:ext cx="275840" cy="275840"/>
        </a:xfrm>
        <a:prstGeom prst="chord">
          <a:avLst>
            <a:gd name="adj1" fmla="val 2508618"/>
            <a:gd name="adj2" fmla="val 829138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229835-1DC8-47ED-8D1C-C3DC08BD9523}">
      <dsp:nvSpPr>
        <dsp:cNvPr id="0" name=""/>
        <dsp:cNvSpPr/>
      </dsp:nvSpPr>
      <dsp:spPr>
        <a:xfrm>
          <a:off x="1283717" y="344801"/>
          <a:ext cx="1272209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Alan Turing – </a:t>
          </a:r>
          <a:r>
            <a:rPr lang="en-US" sz="1000" i="1" kern="1200" dirty="0"/>
            <a:t>Computing Machinery and Intelligence. </a:t>
          </a:r>
          <a:endParaRPr lang="en-US" sz="1000" kern="1200" dirty="0"/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Can Machines Think?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Turing Test.</a:t>
          </a:r>
        </a:p>
      </dsp:txBody>
      <dsp:txXfrm>
        <a:off x="1283717" y="344801"/>
        <a:ext cx="1272209" cy="1451037"/>
      </dsp:txXfrm>
    </dsp:sp>
    <dsp:sp modelId="{3EE0F4D8-FDF0-4DB1-9859-768385A17B00}">
      <dsp:nvSpPr>
        <dsp:cNvPr id="0" name=""/>
        <dsp:cNvSpPr/>
      </dsp:nvSpPr>
      <dsp:spPr>
        <a:xfrm>
          <a:off x="1409804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1950		</a:t>
          </a:r>
        </a:p>
      </dsp:txBody>
      <dsp:txXfrm>
        <a:off x="1409804" y="0"/>
        <a:ext cx="1020036" cy="344801"/>
      </dsp:txXfrm>
    </dsp:sp>
    <dsp:sp modelId="{21F54885-567B-4639-80FF-0569124BCB2D}">
      <dsp:nvSpPr>
        <dsp:cNvPr id="0" name=""/>
        <dsp:cNvSpPr/>
      </dsp:nvSpPr>
      <dsp:spPr>
        <a:xfrm>
          <a:off x="2627761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AA8F3B-461B-4484-820A-700A6ED3C2A0}">
      <dsp:nvSpPr>
        <dsp:cNvPr id="0" name=""/>
        <dsp:cNvSpPr/>
      </dsp:nvSpPr>
      <dsp:spPr>
        <a:xfrm>
          <a:off x="2662241" y="34480"/>
          <a:ext cx="275840" cy="275840"/>
        </a:xfrm>
        <a:prstGeom prst="chord">
          <a:avLst>
            <a:gd name="adj1" fmla="val 1168272"/>
            <a:gd name="adj2" fmla="val 96317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1DF6D-1462-47F7-AD53-94A9D02E2B03}">
      <dsp:nvSpPr>
        <dsp:cNvPr id="0" name=""/>
        <dsp:cNvSpPr/>
      </dsp:nvSpPr>
      <dsp:spPr>
        <a:xfrm>
          <a:off x="3044395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John McCarthy  “artificial intelligence”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Newell, Shaw, Simon create the first running AI software program Logic </a:t>
          </a:r>
          <a:r>
            <a:rPr lang="en-US" sz="1000" kern="1200" dirty="0" err="1"/>
            <a:t>Theoris</a:t>
          </a:r>
          <a:endParaRPr lang="en-US" sz="1000" kern="1200" dirty="0"/>
        </a:p>
      </dsp:txBody>
      <dsp:txXfrm>
        <a:off x="3044395" y="344801"/>
        <a:ext cx="1020036" cy="1451037"/>
      </dsp:txXfrm>
    </dsp:sp>
    <dsp:sp modelId="{29FEA238-D744-4079-90C5-78CF0972741F}">
      <dsp:nvSpPr>
        <dsp:cNvPr id="0" name=""/>
        <dsp:cNvSpPr/>
      </dsp:nvSpPr>
      <dsp:spPr>
        <a:xfrm>
          <a:off x="3044395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1956</a:t>
          </a:r>
        </a:p>
      </dsp:txBody>
      <dsp:txXfrm>
        <a:off x="3044395" y="0"/>
        <a:ext cx="1020036" cy="344801"/>
      </dsp:txXfrm>
    </dsp:sp>
    <dsp:sp modelId="{87F5953D-6893-4E4E-B20D-F26D7CF3A1AA}">
      <dsp:nvSpPr>
        <dsp:cNvPr id="0" name=""/>
        <dsp:cNvSpPr/>
      </dsp:nvSpPr>
      <dsp:spPr>
        <a:xfrm>
          <a:off x="4136265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F3C181-D5F1-4CB0-945B-C76B41ED32BC}">
      <dsp:nvSpPr>
        <dsp:cNvPr id="0" name=""/>
        <dsp:cNvSpPr/>
      </dsp:nvSpPr>
      <dsp:spPr>
        <a:xfrm>
          <a:off x="4170745" y="34480"/>
          <a:ext cx="275840" cy="275840"/>
        </a:xfrm>
        <a:prstGeom prst="chord">
          <a:avLst>
            <a:gd name="adj1" fmla="val 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C3B92E-6594-4267-B753-3394AD5BE02F}">
      <dsp:nvSpPr>
        <dsp:cNvPr id="0" name=""/>
        <dsp:cNvSpPr/>
      </dsp:nvSpPr>
      <dsp:spPr>
        <a:xfrm>
          <a:off x="4552900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Mark Rosenblatt – Mark 1 Perceptron, NN that learns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Minsky and </a:t>
          </a:r>
          <a:r>
            <a:rPr lang="en-US" sz="1000" kern="1200" dirty="0" err="1"/>
            <a:t>Papert</a:t>
          </a:r>
          <a:r>
            <a:rPr lang="en-US" sz="1000" kern="1200" dirty="0"/>
            <a:t> book </a:t>
          </a:r>
          <a:r>
            <a:rPr lang="en-US" sz="1000" kern="1200" dirty="0" err="1"/>
            <a:t>Perceptrons</a:t>
          </a:r>
          <a:r>
            <a:rPr lang="en-US" sz="1000" kern="1200" dirty="0"/>
            <a:t> -  argument against NN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 dirty="0"/>
        </a:p>
      </dsp:txBody>
      <dsp:txXfrm>
        <a:off x="4552900" y="344801"/>
        <a:ext cx="1020036" cy="1451037"/>
      </dsp:txXfrm>
    </dsp:sp>
    <dsp:sp modelId="{8595B312-0E96-4CC2-B8CF-F047B4F096D2}">
      <dsp:nvSpPr>
        <dsp:cNvPr id="0" name=""/>
        <dsp:cNvSpPr/>
      </dsp:nvSpPr>
      <dsp:spPr>
        <a:xfrm>
          <a:off x="4552900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1967</a:t>
          </a:r>
        </a:p>
      </dsp:txBody>
      <dsp:txXfrm>
        <a:off x="4552900" y="0"/>
        <a:ext cx="1020036" cy="344801"/>
      </dsp:txXfrm>
    </dsp:sp>
    <dsp:sp modelId="{508E2101-9979-4188-943B-FD47E96C2F75}">
      <dsp:nvSpPr>
        <dsp:cNvPr id="0" name=""/>
        <dsp:cNvSpPr/>
      </dsp:nvSpPr>
      <dsp:spPr>
        <a:xfrm>
          <a:off x="5644770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27446-E002-4950-9ACC-4D14F34CCF33}">
      <dsp:nvSpPr>
        <dsp:cNvPr id="0" name=""/>
        <dsp:cNvSpPr/>
      </dsp:nvSpPr>
      <dsp:spPr>
        <a:xfrm>
          <a:off x="5679250" y="34480"/>
          <a:ext cx="275840" cy="275840"/>
        </a:xfrm>
        <a:prstGeom prst="chord">
          <a:avLst>
            <a:gd name="adj1" fmla="val 20431728"/>
            <a:gd name="adj2" fmla="val 1196827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2E7E4-5DEB-4537-80E5-96403367CE6D}">
      <dsp:nvSpPr>
        <dsp:cNvPr id="0" name=""/>
        <dsp:cNvSpPr/>
      </dsp:nvSpPr>
      <dsp:spPr>
        <a:xfrm>
          <a:off x="6061405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BP becomes widely used</a:t>
          </a:r>
        </a:p>
      </dsp:txBody>
      <dsp:txXfrm>
        <a:off x="6061405" y="344801"/>
        <a:ext cx="1020036" cy="1451037"/>
      </dsp:txXfrm>
    </dsp:sp>
    <dsp:sp modelId="{D6CA9FEC-A7CC-4B4F-A4E7-5D69966F8445}">
      <dsp:nvSpPr>
        <dsp:cNvPr id="0" name=""/>
        <dsp:cNvSpPr/>
      </dsp:nvSpPr>
      <dsp:spPr>
        <a:xfrm>
          <a:off x="6061405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1980</a:t>
          </a:r>
        </a:p>
      </dsp:txBody>
      <dsp:txXfrm>
        <a:off x="6061405" y="0"/>
        <a:ext cx="1020036" cy="344801"/>
      </dsp:txXfrm>
    </dsp:sp>
    <dsp:sp modelId="{989FAA0B-3C0E-4E83-9048-DA7A7C6AC980}">
      <dsp:nvSpPr>
        <dsp:cNvPr id="0" name=""/>
        <dsp:cNvSpPr/>
      </dsp:nvSpPr>
      <dsp:spPr>
        <a:xfrm>
          <a:off x="7153275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7A26C-01E5-4AE6-928C-65D1DB980B99}">
      <dsp:nvSpPr>
        <dsp:cNvPr id="0" name=""/>
        <dsp:cNvSpPr/>
      </dsp:nvSpPr>
      <dsp:spPr>
        <a:xfrm>
          <a:off x="7187755" y="34480"/>
          <a:ext cx="275840" cy="275840"/>
        </a:xfrm>
        <a:prstGeom prst="chord">
          <a:avLst>
            <a:gd name="adj1" fmla="val 19091382"/>
            <a:gd name="adj2" fmla="val 1330861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565CB-2E87-4C4F-B220-679746E02219}">
      <dsp:nvSpPr>
        <dsp:cNvPr id="0" name=""/>
        <dsp:cNvSpPr/>
      </dsp:nvSpPr>
      <dsp:spPr>
        <a:xfrm>
          <a:off x="7569910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IBMs Deep Blue beats world chess champion Garry Kasparov</a:t>
          </a:r>
        </a:p>
      </dsp:txBody>
      <dsp:txXfrm>
        <a:off x="7569910" y="344801"/>
        <a:ext cx="1020036" cy="1451037"/>
      </dsp:txXfrm>
    </dsp:sp>
    <dsp:sp modelId="{5D2DE4D1-2388-4550-A687-76B9F0DB8CCA}">
      <dsp:nvSpPr>
        <dsp:cNvPr id="0" name=""/>
        <dsp:cNvSpPr/>
      </dsp:nvSpPr>
      <dsp:spPr>
        <a:xfrm>
          <a:off x="7569910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1997</a:t>
          </a:r>
        </a:p>
      </dsp:txBody>
      <dsp:txXfrm>
        <a:off x="7569910" y="0"/>
        <a:ext cx="1020036" cy="344801"/>
      </dsp:txXfrm>
    </dsp:sp>
    <dsp:sp modelId="{F144064F-8731-411B-A52F-1EA166262D52}">
      <dsp:nvSpPr>
        <dsp:cNvPr id="0" name=""/>
        <dsp:cNvSpPr/>
      </dsp:nvSpPr>
      <dsp:spPr>
        <a:xfrm>
          <a:off x="8661780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13A10B-3A78-4623-8976-9FCAACAC96C1}">
      <dsp:nvSpPr>
        <dsp:cNvPr id="0" name=""/>
        <dsp:cNvSpPr/>
      </dsp:nvSpPr>
      <dsp:spPr>
        <a:xfrm>
          <a:off x="8696260" y="34480"/>
          <a:ext cx="275840" cy="275840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D4EC55-4DA6-424E-A887-8FC1388C5583}">
      <dsp:nvSpPr>
        <dsp:cNvPr id="0" name=""/>
        <dsp:cNvSpPr/>
      </dsp:nvSpPr>
      <dsp:spPr>
        <a:xfrm>
          <a:off x="9078414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John McCarthy writes a paper “What is Artificial Intelligence” and defines AI</a:t>
          </a:r>
        </a:p>
      </dsp:txBody>
      <dsp:txXfrm>
        <a:off x="9078414" y="344801"/>
        <a:ext cx="1020036" cy="1451037"/>
      </dsp:txXfrm>
    </dsp:sp>
    <dsp:sp modelId="{1179B954-C4A9-466D-8200-A10299A14282}">
      <dsp:nvSpPr>
        <dsp:cNvPr id="0" name=""/>
        <dsp:cNvSpPr/>
      </dsp:nvSpPr>
      <dsp:spPr>
        <a:xfrm>
          <a:off x="9078414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2004</a:t>
          </a:r>
        </a:p>
      </dsp:txBody>
      <dsp:txXfrm>
        <a:off x="9078414" y="0"/>
        <a:ext cx="1020036" cy="3448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E32333-74BB-47A1-A0CE-8185FEB252A7}">
      <dsp:nvSpPr>
        <dsp:cNvPr id="0" name=""/>
        <dsp:cNvSpPr/>
      </dsp:nvSpPr>
      <dsp:spPr>
        <a:xfrm>
          <a:off x="2564717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7B6B49-85C4-4466-98AE-581790D88280}">
      <dsp:nvSpPr>
        <dsp:cNvPr id="0" name=""/>
        <dsp:cNvSpPr/>
      </dsp:nvSpPr>
      <dsp:spPr>
        <a:xfrm>
          <a:off x="2599197" y="34480"/>
          <a:ext cx="275840" cy="275840"/>
        </a:xfrm>
        <a:prstGeom prst="chord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229835-1DC8-47ED-8D1C-C3DC08BD9523}">
      <dsp:nvSpPr>
        <dsp:cNvPr id="0" name=""/>
        <dsp:cNvSpPr/>
      </dsp:nvSpPr>
      <dsp:spPr>
        <a:xfrm>
          <a:off x="2981352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IBM Watson beats champions Ken </a:t>
          </a:r>
          <a:r>
            <a:rPr lang="en-US" sz="1000" kern="1200" dirty="0" err="1"/>
            <a:t>Jennnings</a:t>
          </a:r>
          <a:r>
            <a:rPr lang="en-US" sz="1000" kern="1200" dirty="0"/>
            <a:t> and Brad Rutter at Jeopardy</a:t>
          </a:r>
        </a:p>
      </dsp:txBody>
      <dsp:txXfrm>
        <a:off x="2981352" y="344801"/>
        <a:ext cx="1020036" cy="1451037"/>
      </dsp:txXfrm>
    </dsp:sp>
    <dsp:sp modelId="{3EE0F4D8-FDF0-4DB1-9859-768385A17B00}">
      <dsp:nvSpPr>
        <dsp:cNvPr id="0" name=""/>
        <dsp:cNvSpPr/>
      </dsp:nvSpPr>
      <dsp:spPr>
        <a:xfrm>
          <a:off x="2981352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2011	</a:t>
          </a:r>
        </a:p>
      </dsp:txBody>
      <dsp:txXfrm>
        <a:off x="2981352" y="0"/>
        <a:ext cx="1020036" cy="344801"/>
      </dsp:txXfrm>
    </dsp:sp>
    <dsp:sp modelId="{21F54885-567B-4639-80FF-0569124BCB2D}">
      <dsp:nvSpPr>
        <dsp:cNvPr id="0" name=""/>
        <dsp:cNvSpPr/>
      </dsp:nvSpPr>
      <dsp:spPr>
        <a:xfrm>
          <a:off x="4073222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AA8F3B-461B-4484-820A-700A6ED3C2A0}">
      <dsp:nvSpPr>
        <dsp:cNvPr id="0" name=""/>
        <dsp:cNvSpPr/>
      </dsp:nvSpPr>
      <dsp:spPr>
        <a:xfrm>
          <a:off x="4107702" y="34480"/>
          <a:ext cx="275840" cy="275840"/>
        </a:xfrm>
        <a:prstGeom prst="chord">
          <a:avLst>
            <a:gd name="adj1" fmla="val 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1DF6D-1462-47F7-AD53-94A9D02E2B03}">
      <dsp:nvSpPr>
        <dsp:cNvPr id="0" name=""/>
        <dsp:cNvSpPr/>
      </dsp:nvSpPr>
      <dsp:spPr>
        <a:xfrm>
          <a:off x="4489857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Baidu’s </a:t>
          </a:r>
          <a:r>
            <a:rPr lang="en-US" sz="1000" kern="1200" dirty="0" err="1"/>
            <a:t>Minwa</a:t>
          </a:r>
          <a:r>
            <a:rPr lang="en-US" sz="1000" kern="1200" dirty="0"/>
            <a:t> supercomputer uses convolutional neural networks to identify and categorize images better than an average human</a:t>
          </a:r>
        </a:p>
      </dsp:txBody>
      <dsp:txXfrm>
        <a:off x="4489857" y="344801"/>
        <a:ext cx="1020036" cy="1451037"/>
      </dsp:txXfrm>
    </dsp:sp>
    <dsp:sp modelId="{29FEA238-D744-4079-90C5-78CF0972741F}">
      <dsp:nvSpPr>
        <dsp:cNvPr id="0" name=""/>
        <dsp:cNvSpPr/>
      </dsp:nvSpPr>
      <dsp:spPr>
        <a:xfrm>
          <a:off x="4489857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2015</a:t>
          </a:r>
        </a:p>
      </dsp:txBody>
      <dsp:txXfrm>
        <a:off x="4489857" y="0"/>
        <a:ext cx="1020036" cy="344801"/>
      </dsp:txXfrm>
    </dsp:sp>
    <dsp:sp modelId="{87F5953D-6893-4E4E-B20D-F26D7CF3A1AA}">
      <dsp:nvSpPr>
        <dsp:cNvPr id="0" name=""/>
        <dsp:cNvSpPr/>
      </dsp:nvSpPr>
      <dsp:spPr>
        <a:xfrm>
          <a:off x="5581727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F3C181-D5F1-4CB0-945B-C76B41ED32BC}">
      <dsp:nvSpPr>
        <dsp:cNvPr id="0" name=""/>
        <dsp:cNvSpPr/>
      </dsp:nvSpPr>
      <dsp:spPr>
        <a:xfrm>
          <a:off x="5616207" y="34480"/>
          <a:ext cx="275840" cy="275840"/>
        </a:xfrm>
        <a:prstGeom prst="chord">
          <a:avLst>
            <a:gd name="adj1" fmla="val 19800000"/>
            <a:gd name="adj2" fmla="val 126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C3B92E-6594-4267-B753-3394AD5BE02F}">
      <dsp:nvSpPr>
        <dsp:cNvPr id="0" name=""/>
        <dsp:cNvSpPr/>
      </dsp:nvSpPr>
      <dsp:spPr>
        <a:xfrm>
          <a:off x="5998361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DeepMind’s AlphaGo program using deep neural network beats Lee </a:t>
          </a:r>
          <a:r>
            <a:rPr lang="en-US" sz="1000" kern="1200" dirty="0" err="1"/>
            <a:t>Sodol</a:t>
          </a:r>
          <a:r>
            <a:rPr lang="en-US" sz="1000" kern="1200" dirty="0"/>
            <a:t>, the world Go player (possible moves 14.5 trillion after four moves)</a:t>
          </a:r>
        </a:p>
      </dsp:txBody>
      <dsp:txXfrm>
        <a:off x="5998361" y="344801"/>
        <a:ext cx="1020036" cy="1451037"/>
      </dsp:txXfrm>
    </dsp:sp>
    <dsp:sp modelId="{8595B312-0E96-4CC2-B8CF-F047B4F096D2}">
      <dsp:nvSpPr>
        <dsp:cNvPr id="0" name=""/>
        <dsp:cNvSpPr/>
      </dsp:nvSpPr>
      <dsp:spPr>
        <a:xfrm>
          <a:off x="5998361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2016</a:t>
          </a:r>
        </a:p>
      </dsp:txBody>
      <dsp:txXfrm>
        <a:off x="5998361" y="0"/>
        <a:ext cx="1020036" cy="344801"/>
      </dsp:txXfrm>
    </dsp:sp>
    <dsp:sp modelId="{508E2101-9979-4188-943B-FD47E96C2F75}">
      <dsp:nvSpPr>
        <dsp:cNvPr id="0" name=""/>
        <dsp:cNvSpPr/>
      </dsp:nvSpPr>
      <dsp:spPr>
        <a:xfrm>
          <a:off x="7090232" y="0"/>
          <a:ext cx="344801" cy="34480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27446-E002-4950-9ACC-4D14F34CCF33}">
      <dsp:nvSpPr>
        <dsp:cNvPr id="0" name=""/>
        <dsp:cNvSpPr/>
      </dsp:nvSpPr>
      <dsp:spPr>
        <a:xfrm>
          <a:off x="7124712" y="34480"/>
          <a:ext cx="275840" cy="275840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2E7E4-5DEB-4537-80E5-96403367CE6D}">
      <dsp:nvSpPr>
        <dsp:cNvPr id="0" name=""/>
        <dsp:cNvSpPr/>
      </dsp:nvSpPr>
      <dsp:spPr>
        <a:xfrm>
          <a:off x="7506866" y="344801"/>
          <a:ext cx="1020036" cy="145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Rise in Large Language Models, such as </a:t>
          </a:r>
          <a:r>
            <a:rPr lang="en-US" sz="1000" kern="1200" dirty="0" err="1"/>
            <a:t>ChatGpt</a:t>
          </a:r>
          <a:endParaRPr lang="en-US" sz="1000" kern="1200" dirty="0"/>
        </a:p>
      </dsp:txBody>
      <dsp:txXfrm>
        <a:off x="7506866" y="344801"/>
        <a:ext cx="1020036" cy="1451037"/>
      </dsp:txXfrm>
    </dsp:sp>
    <dsp:sp modelId="{D6CA9FEC-A7CC-4B4F-A4E7-5D69966F8445}">
      <dsp:nvSpPr>
        <dsp:cNvPr id="0" name=""/>
        <dsp:cNvSpPr/>
      </dsp:nvSpPr>
      <dsp:spPr>
        <a:xfrm>
          <a:off x="7506866" y="0"/>
          <a:ext cx="1020036" cy="3448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2023</a:t>
          </a:r>
        </a:p>
      </dsp:txBody>
      <dsp:txXfrm>
        <a:off x="7506866" y="0"/>
        <a:ext cx="1020036" cy="3448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30E77-4675-4AB3-AEB6-990842A7E0B2}">
      <dsp:nvSpPr>
        <dsp:cNvPr id="0" name=""/>
        <dsp:cNvSpPr/>
      </dsp:nvSpPr>
      <dsp:spPr>
        <a:xfrm rot="5400000">
          <a:off x="381631" y="774421"/>
          <a:ext cx="1139126" cy="18954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FC74B5-A4BB-4A5C-9EE1-8703C61F612C}">
      <dsp:nvSpPr>
        <dsp:cNvPr id="0" name=""/>
        <dsp:cNvSpPr/>
      </dsp:nvSpPr>
      <dsp:spPr>
        <a:xfrm>
          <a:off x="191482" y="1340761"/>
          <a:ext cx="1711251" cy="1500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Labeled Training </a:t>
          </a:r>
        </a:p>
      </dsp:txBody>
      <dsp:txXfrm>
        <a:off x="191482" y="1340761"/>
        <a:ext cx="1711251" cy="1500012"/>
      </dsp:txXfrm>
    </dsp:sp>
    <dsp:sp modelId="{AA7A8A68-D13C-4241-9CAF-5572125EDC85}">
      <dsp:nvSpPr>
        <dsp:cNvPr id="0" name=""/>
        <dsp:cNvSpPr/>
      </dsp:nvSpPr>
      <dsp:spPr>
        <a:xfrm>
          <a:off x="1579856" y="634873"/>
          <a:ext cx="322877" cy="32287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E0787E-01F7-4DCE-842D-406342C6B729}">
      <dsp:nvSpPr>
        <dsp:cNvPr id="0" name=""/>
        <dsp:cNvSpPr/>
      </dsp:nvSpPr>
      <dsp:spPr>
        <a:xfrm rot="5400000">
          <a:off x="2476537" y="256034"/>
          <a:ext cx="1139126" cy="18954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C355F-9A91-4E55-8C56-AD459B739736}">
      <dsp:nvSpPr>
        <dsp:cNvPr id="0" name=""/>
        <dsp:cNvSpPr/>
      </dsp:nvSpPr>
      <dsp:spPr>
        <a:xfrm>
          <a:off x="2286388" y="822375"/>
          <a:ext cx="1711251" cy="1500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Machine learning</a:t>
          </a:r>
        </a:p>
      </dsp:txBody>
      <dsp:txXfrm>
        <a:off x="2286388" y="822375"/>
        <a:ext cx="1711251" cy="1500012"/>
      </dsp:txXfrm>
    </dsp:sp>
    <dsp:sp modelId="{D7F05B0B-DDE8-4331-80E8-A6B206112CA4}">
      <dsp:nvSpPr>
        <dsp:cNvPr id="0" name=""/>
        <dsp:cNvSpPr/>
      </dsp:nvSpPr>
      <dsp:spPr>
        <a:xfrm>
          <a:off x="3674762" y="116487"/>
          <a:ext cx="322877" cy="32287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B2663D-D21C-43AC-871D-4D5DDAAE8897}">
      <dsp:nvSpPr>
        <dsp:cNvPr id="0" name=""/>
        <dsp:cNvSpPr/>
      </dsp:nvSpPr>
      <dsp:spPr>
        <a:xfrm rot="5400000">
          <a:off x="4571443" y="-262351"/>
          <a:ext cx="1139126" cy="18954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496084-06EC-4C77-B826-247B378606CD}">
      <dsp:nvSpPr>
        <dsp:cNvPr id="0" name=""/>
        <dsp:cNvSpPr/>
      </dsp:nvSpPr>
      <dsp:spPr>
        <a:xfrm>
          <a:off x="4381294" y="303988"/>
          <a:ext cx="1711251" cy="1500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Classification</a:t>
          </a:r>
        </a:p>
      </dsp:txBody>
      <dsp:txXfrm>
        <a:off x="4381294" y="303988"/>
        <a:ext cx="1711251" cy="150001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78F43-A13E-4EAC-9FF2-A32016FAFA02}">
      <dsp:nvSpPr>
        <dsp:cNvPr id="0" name=""/>
        <dsp:cNvSpPr/>
      </dsp:nvSpPr>
      <dsp:spPr>
        <a:xfrm>
          <a:off x="85981" y="356609"/>
          <a:ext cx="1976691" cy="61771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840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err="1"/>
            <a:t>PyTorch</a:t>
          </a:r>
          <a:endParaRPr lang="en-US" sz="2400" kern="1200"/>
        </a:p>
      </dsp:txBody>
      <dsp:txXfrm>
        <a:off x="85981" y="356609"/>
        <a:ext cx="1976691" cy="617715"/>
      </dsp:txXfrm>
    </dsp:sp>
    <dsp:sp modelId="{80196720-FCD3-4336-BD63-6CA57E725F61}">
      <dsp:nvSpPr>
        <dsp:cNvPr id="0" name=""/>
        <dsp:cNvSpPr/>
      </dsp:nvSpPr>
      <dsp:spPr>
        <a:xfrm>
          <a:off x="1504" y="283209"/>
          <a:ext cx="432401" cy="64860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45B58E-46F2-42F4-B0D2-76A536A06963}">
      <dsp:nvSpPr>
        <dsp:cNvPr id="0" name=""/>
        <dsp:cNvSpPr/>
      </dsp:nvSpPr>
      <dsp:spPr>
        <a:xfrm>
          <a:off x="2242966" y="372434"/>
          <a:ext cx="1976691" cy="61771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840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TensorFlow</a:t>
          </a:r>
        </a:p>
      </dsp:txBody>
      <dsp:txXfrm>
        <a:off x="2242966" y="372434"/>
        <a:ext cx="1976691" cy="617715"/>
      </dsp:txXfrm>
    </dsp:sp>
    <dsp:sp modelId="{B3692D1F-FB9B-49C0-8D03-1BF28320525A}">
      <dsp:nvSpPr>
        <dsp:cNvPr id="0" name=""/>
        <dsp:cNvSpPr/>
      </dsp:nvSpPr>
      <dsp:spPr>
        <a:xfrm>
          <a:off x="2160604" y="283209"/>
          <a:ext cx="432401" cy="64860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7A9DA-8CE4-4C5C-A417-4046B87647A8}">
      <dsp:nvSpPr>
        <dsp:cNvPr id="0" name=""/>
        <dsp:cNvSpPr/>
      </dsp:nvSpPr>
      <dsp:spPr>
        <a:xfrm>
          <a:off x="1163416" y="1150070"/>
          <a:ext cx="1976691" cy="61771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840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Jax</a:t>
          </a:r>
        </a:p>
      </dsp:txBody>
      <dsp:txXfrm>
        <a:off x="1163416" y="1150070"/>
        <a:ext cx="1976691" cy="617715"/>
      </dsp:txXfrm>
    </dsp:sp>
    <dsp:sp modelId="{A7D4A974-C3A5-470D-9214-AC8B399C5812}">
      <dsp:nvSpPr>
        <dsp:cNvPr id="0" name=""/>
        <dsp:cNvSpPr/>
      </dsp:nvSpPr>
      <dsp:spPr>
        <a:xfrm>
          <a:off x="1081054" y="1060845"/>
          <a:ext cx="432401" cy="64860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D672A-CB63-487A-8F90-FD113523797D}">
      <dsp:nvSpPr>
        <dsp:cNvPr id="0" name=""/>
        <dsp:cNvSpPr/>
      </dsp:nvSpPr>
      <dsp:spPr>
        <a:xfrm>
          <a:off x="9212955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778852-A744-4429-ACEF-C0AC3C1F9462}">
      <dsp:nvSpPr>
        <dsp:cNvPr id="0" name=""/>
        <dsp:cNvSpPr/>
      </dsp:nvSpPr>
      <dsp:spPr>
        <a:xfrm>
          <a:off x="8756735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9F3D4B-4FD2-4AD4-BEE2-26FB6D763C13}">
      <dsp:nvSpPr>
        <dsp:cNvPr id="0" name=""/>
        <dsp:cNvSpPr/>
      </dsp:nvSpPr>
      <dsp:spPr>
        <a:xfrm>
          <a:off x="8300515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C21513-37AD-46A9-9484-7D3A9A4D1558}">
      <dsp:nvSpPr>
        <dsp:cNvPr id="0" name=""/>
        <dsp:cNvSpPr/>
      </dsp:nvSpPr>
      <dsp:spPr>
        <a:xfrm>
          <a:off x="7845162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BEE1DC-1088-446D-B5B1-93688F91F347}">
      <dsp:nvSpPr>
        <dsp:cNvPr id="0" name=""/>
        <dsp:cNvSpPr/>
      </dsp:nvSpPr>
      <dsp:spPr>
        <a:xfrm>
          <a:off x="7388941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B5C667-E773-4893-9424-74DD095921AB}">
      <dsp:nvSpPr>
        <dsp:cNvPr id="0" name=""/>
        <dsp:cNvSpPr/>
      </dsp:nvSpPr>
      <dsp:spPr>
        <a:xfrm>
          <a:off x="6683795" y="3305921"/>
          <a:ext cx="497852" cy="498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9C1B48-9774-49AE-AB67-9523FA89FF97}">
      <dsp:nvSpPr>
        <dsp:cNvPr id="0" name=""/>
        <dsp:cNvSpPr/>
      </dsp:nvSpPr>
      <dsp:spPr>
        <a:xfrm>
          <a:off x="8807041" y="2915952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B4104-28CF-46E8-B917-5C9CF97C0E5F}">
      <dsp:nvSpPr>
        <dsp:cNvPr id="0" name=""/>
        <dsp:cNvSpPr/>
      </dsp:nvSpPr>
      <dsp:spPr>
        <a:xfrm>
          <a:off x="8807041" y="3948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1FD4DE-8D2F-481E-B2F7-622D8DFBD563}">
      <dsp:nvSpPr>
        <dsp:cNvPr id="0" name=""/>
        <dsp:cNvSpPr/>
      </dsp:nvSpPr>
      <dsp:spPr>
        <a:xfrm>
          <a:off x="9029079" y="31400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7E2E9D-1CEE-456E-8FCE-1474D15D04B2}">
      <dsp:nvSpPr>
        <dsp:cNvPr id="0" name=""/>
        <dsp:cNvSpPr/>
      </dsp:nvSpPr>
      <dsp:spPr>
        <a:xfrm>
          <a:off x="9043824" y="3726592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8E8B9B-DF22-4050-ADD5-450F399AF581}">
      <dsp:nvSpPr>
        <dsp:cNvPr id="0" name=""/>
        <dsp:cNvSpPr/>
      </dsp:nvSpPr>
      <dsp:spPr>
        <a:xfrm>
          <a:off x="3902968" y="2381004"/>
          <a:ext cx="2520487" cy="25207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Customer care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Digital Labor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Financial services analytics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Healthcare record keeping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Law enforcement</a:t>
          </a:r>
        </a:p>
      </dsp:txBody>
      <dsp:txXfrm>
        <a:off x="4272085" y="2750160"/>
        <a:ext cx="1782253" cy="1782445"/>
      </dsp:txXfrm>
    </dsp:sp>
    <dsp:sp modelId="{F66653A5-F2F7-4C7E-94B2-EDCD98BAFE16}">
      <dsp:nvSpPr>
        <dsp:cNvPr id="0" name=""/>
        <dsp:cNvSpPr/>
      </dsp:nvSpPr>
      <dsp:spPr>
        <a:xfrm>
          <a:off x="4968198" y="1604949"/>
          <a:ext cx="497852" cy="498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5BA2E-9296-4CC2-9000-03633D631343}">
      <dsp:nvSpPr>
        <dsp:cNvPr id="0" name=""/>
        <dsp:cNvSpPr/>
      </dsp:nvSpPr>
      <dsp:spPr>
        <a:xfrm>
          <a:off x="4655089" y="1309043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5336F-990B-4288-9015-33AE205B4EF3}">
      <dsp:nvSpPr>
        <dsp:cNvPr id="0" name=""/>
        <dsp:cNvSpPr/>
      </dsp:nvSpPr>
      <dsp:spPr>
        <a:xfrm>
          <a:off x="4304684" y="94389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038754-4CBB-480E-92EA-466003966491}">
      <dsp:nvSpPr>
        <dsp:cNvPr id="0" name=""/>
        <dsp:cNvSpPr/>
      </dsp:nvSpPr>
      <dsp:spPr>
        <a:xfrm>
          <a:off x="3956881" y="633618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BAD7FE-E4DD-4D90-9815-59CE5E026973}">
      <dsp:nvSpPr>
        <dsp:cNvPr id="0" name=""/>
        <dsp:cNvSpPr/>
      </dsp:nvSpPr>
      <dsp:spPr>
        <a:xfrm>
          <a:off x="3425202" y="633618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DFD7D-1868-43D5-B839-7FF1EE470695}">
      <dsp:nvSpPr>
        <dsp:cNvPr id="0" name=""/>
        <dsp:cNvSpPr/>
      </dsp:nvSpPr>
      <dsp:spPr>
        <a:xfrm>
          <a:off x="2892656" y="633618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BC21DB-7829-4A03-8AB1-237BD63C3626}">
      <dsp:nvSpPr>
        <dsp:cNvPr id="0" name=""/>
        <dsp:cNvSpPr/>
      </dsp:nvSpPr>
      <dsp:spPr>
        <a:xfrm>
          <a:off x="2360977" y="633618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76130-DC3C-4D85-AE38-15737B63A7E5}">
      <dsp:nvSpPr>
        <dsp:cNvPr id="0" name=""/>
        <dsp:cNvSpPr/>
      </dsp:nvSpPr>
      <dsp:spPr>
        <a:xfrm>
          <a:off x="1829298" y="633618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4D446E-CEBD-43C3-9F70-D2EF5FDC52BA}">
      <dsp:nvSpPr>
        <dsp:cNvPr id="0" name=""/>
        <dsp:cNvSpPr/>
      </dsp:nvSpPr>
      <dsp:spPr>
        <a:xfrm>
          <a:off x="1297619" y="633618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C6EB14-293E-4A54-A1E6-FCAA3806CE1C}">
      <dsp:nvSpPr>
        <dsp:cNvPr id="0" name=""/>
        <dsp:cNvSpPr/>
      </dsp:nvSpPr>
      <dsp:spPr>
        <a:xfrm>
          <a:off x="1292415" y="0"/>
          <a:ext cx="2917728" cy="640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Biology</a:t>
          </a:r>
        </a:p>
      </dsp:txBody>
      <dsp:txXfrm>
        <a:off x="1292415" y="0"/>
        <a:ext cx="2917728" cy="640804"/>
      </dsp:txXfrm>
    </dsp:sp>
    <dsp:sp modelId="{0EE253FA-39D8-4FD8-8AE1-7B299F746D86}">
      <dsp:nvSpPr>
        <dsp:cNvPr id="0" name=""/>
        <dsp:cNvSpPr/>
      </dsp:nvSpPr>
      <dsp:spPr>
        <a:xfrm>
          <a:off x="3768668" y="2079836"/>
          <a:ext cx="497852" cy="498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54182E-A73F-4FFC-BD28-F5C560BE8AA3}">
      <dsp:nvSpPr>
        <dsp:cNvPr id="0" name=""/>
        <dsp:cNvSpPr/>
      </dsp:nvSpPr>
      <dsp:spPr>
        <a:xfrm>
          <a:off x="3449488" y="1816591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5A11A-5B85-482A-8CE4-93D30174C170}">
      <dsp:nvSpPr>
        <dsp:cNvPr id="0" name=""/>
        <dsp:cNvSpPr/>
      </dsp:nvSpPr>
      <dsp:spPr>
        <a:xfrm>
          <a:off x="2917809" y="1816591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EFFAC2-95C7-4414-982D-E9013F81486C}">
      <dsp:nvSpPr>
        <dsp:cNvPr id="0" name=""/>
        <dsp:cNvSpPr/>
      </dsp:nvSpPr>
      <dsp:spPr>
        <a:xfrm>
          <a:off x="2386130" y="1816591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BD1648-1816-40C3-B316-D7AC52D67FFD}">
      <dsp:nvSpPr>
        <dsp:cNvPr id="0" name=""/>
        <dsp:cNvSpPr/>
      </dsp:nvSpPr>
      <dsp:spPr>
        <a:xfrm>
          <a:off x="1854451" y="1816591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86FD5C-CF77-49DF-A0ED-EA93AEAF9217}">
      <dsp:nvSpPr>
        <dsp:cNvPr id="0" name=""/>
        <dsp:cNvSpPr/>
      </dsp:nvSpPr>
      <dsp:spPr>
        <a:xfrm>
          <a:off x="1321905" y="1816591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8FE42D-6AFE-4290-BFF5-0E08F1477663}">
      <dsp:nvSpPr>
        <dsp:cNvPr id="0" name=""/>
        <dsp:cNvSpPr/>
      </dsp:nvSpPr>
      <dsp:spPr>
        <a:xfrm>
          <a:off x="790226" y="1816591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85857E-B7E6-4985-80F6-9A23811CA2BE}">
      <dsp:nvSpPr>
        <dsp:cNvPr id="0" name=""/>
        <dsp:cNvSpPr/>
      </dsp:nvSpPr>
      <dsp:spPr>
        <a:xfrm>
          <a:off x="788491" y="1174480"/>
          <a:ext cx="2917728" cy="640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Economics</a:t>
          </a:r>
        </a:p>
      </dsp:txBody>
      <dsp:txXfrm>
        <a:off x="788491" y="1174480"/>
        <a:ext cx="2917728" cy="640804"/>
      </dsp:txXfrm>
    </dsp:sp>
    <dsp:sp modelId="{E29FAABC-2C44-4601-A446-1B0B99EBD99F}">
      <dsp:nvSpPr>
        <dsp:cNvPr id="0" name=""/>
        <dsp:cNvSpPr/>
      </dsp:nvSpPr>
      <dsp:spPr>
        <a:xfrm>
          <a:off x="3251734" y="3305921"/>
          <a:ext cx="497852" cy="498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F04505-AC9D-406D-8B70-1ACE8B9F7BA7}">
      <dsp:nvSpPr>
        <dsp:cNvPr id="0" name=""/>
        <dsp:cNvSpPr/>
      </dsp:nvSpPr>
      <dsp:spPr>
        <a:xfrm>
          <a:off x="2759086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799F02-27D7-4897-9DC4-6B8FA44713ED}">
      <dsp:nvSpPr>
        <dsp:cNvPr id="0" name=""/>
        <dsp:cNvSpPr/>
      </dsp:nvSpPr>
      <dsp:spPr>
        <a:xfrm>
          <a:off x="2267304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739D9D-C7A8-4301-A08F-C7617D2F72FA}">
      <dsp:nvSpPr>
        <dsp:cNvPr id="0" name=""/>
        <dsp:cNvSpPr/>
      </dsp:nvSpPr>
      <dsp:spPr>
        <a:xfrm>
          <a:off x="1774656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BD48D-5806-4AB2-85B1-51651F404FCE}">
      <dsp:nvSpPr>
        <dsp:cNvPr id="0" name=""/>
        <dsp:cNvSpPr/>
      </dsp:nvSpPr>
      <dsp:spPr>
        <a:xfrm>
          <a:off x="1282875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714C6-D019-4793-86E0-BB743542BDDB}">
      <dsp:nvSpPr>
        <dsp:cNvPr id="0" name=""/>
        <dsp:cNvSpPr/>
      </dsp:nvSpPr>
      <dsp:spPr>
        <a:xfrm>
          <a:off x="790226" y="3430685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A3CA34-AE16-4DD7-A774-3F0BC6770E23}">
      <dsp:nvSpPr>
        <dsp:cNvPr id="0" name=""/>
        <dsp:cNvSpPr/>
      </dsp:nvSpPr>
      <dsp:spPr>
        <a:xfrm>
          <a:off x="788491" y="2793147"/>
          <a:ext cx="2206510" cy="640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Politics</a:t>
          </a:r>
        </a:p>
      </dsp:txBody>
      <dsp:txXfrm>
        <a:off x="788491" y="2793147"/>
        <a:ext cx="2206510" cy="640804"/>
      </dsp:txXfrm>
    </dsp:sp>
    <dsp:sp modelId="{8E8B77D8-162D-45A5-AC3B-A8782BB3527D}">
      <dsp:nvSpPr>
        <dsp:cNvPr id="0" name=""/>
        <dsp:cNvSpPr/>
      </dsp:nvSpPr>
      <dsp:spPr>
        <a:xfrm>
          <a:off x="3768668" y="4512409"/>
          <a:ext cx="497852" cy="498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5CF214-355D-4BA5-8181-6798F9A69B51}">
      <dsp:nvSpPr>
        <dsp:cNvPr id="0" name=""/>
        <dsp:cNvSpPr/>
      </dsp:nvSpPr>
      <dsp:spPr>
        <a:xfrm>
          <a:off x="3449488" y="50193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4BE413-ADAD-4D3A-A86B-19F3DA242469}">
      <dsp:nvSpPr>
        <dsp:cNvPr id="0" name=""/>
        <dsp:cNvSpPr/>
      </dsp:nvSpPr>
      <dsp:spPr>
        <a:xfrm>
          <a:off x="2917809" y="50193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F9B003-1826-44FD-9BD6-56CDA90585C0}">
      <dsp:nvSpPr>
        <dsp:cNvPr id="0" name=""/>
        <dsp:cNvSpPr/>
      </dsp:nvSpPr>
      <dsp:spPr>
        <a:xfrm>
          <a:off x="2386130" y="50193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2B6021-FF51-4FC4-9E83-FA8BD80F4F37}">
      <dsp:nvSpPr>
        <dsp:cNvPr id="0" name=""/>
        <dsp:cNvSpPr/>
      </dsp:nvSpPr>
      <dsp:spPr>
        <a:xfrm>
          <a:off x="1854451" y="50193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04645-CE38-4AD0-A3AE-9EE37F485380}">
      <dsp:nvSpPr>
        <dsp:cNvPr id="0" name=""/>
        <dsp:cNvSpPr/>
      </dsp:nvSpPr>
      <dsp:spPr>
        <a:xfrm>
          <a:off x="1321905" y="50193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1458F-CEFD-4964-BD8C-A6C20E2C266E}">
      <dsp:nvSpPr>
        <dsp:cNvPr id="0" name=""/>
        <dsp:cNvSpPr/>
      </dsp:nvSpPr>
      <dsp:spPr>
        <a:xfrm>
          <a:off x="790226" y="5019304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C9A86-DC4D-4778-BD2A-028B94D48523}">
      <dsp:nvSpPr>
        <dsp:cNvPr id="0" name=""/>
        <dsp:cNvSpPr/>
      </dsp:nvSpPr>
      <dsp:spPr>
        <a:xfrm>
          <a:off x="788491" y="4377194"/>
          <a:ext cx="2917728" cy="640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Geography</a:t>
          </a:r>
        </a:p>
      </dsp:txBody>
      <dsp:txXfrm>
        <a:off x="788491" y="4377194"/>
        <a:ext cx="2917728" cy="640804"/>
      </dsp:txXfrm>
    </dsp:sp>
    <dsp:sp modelId="{5DB71B52-2C0D-4F22-A13B-4D7B1A79AFCC}">
      <dsp:nvSpPr>
        <dsp:cNvPr id="0" name=""/>
        <dsp:cNvSpPr/>
      </dsp:nvSpPr>
      <dsp:spPr>
        <a:xfrm>
          <a:off x="4968198" y="4965087"/>
          <a:ext cx="497852" cy="4984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D7DDBE-5759-4629-8F75-E56304BAA287}">
      <dsp:nvSpPr>
        <dsp:cNvPr id="0" name=""/>
        <dsp:cNvSpPr/>
      </dsp:nvSpPr>
      <dsp:spPr>
        <a:xfrm>
          <a:off x="4717537" y="54706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4835FA-987D-4913-ACF0-C92F0D9BE041}">
      <dsp:nvSpPr>
        <dsp:cNvPr id="0" name=""/>
        <dsp:cNvSpPr/>
      </dsp:nvSpPr>
      <dsp:spPr>
        <a:xfrm>
          <a:off x="4360193" y="587305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CE542-5B2F-47C2-824A-51C278652E75}">
      <dsp:nvSpPr>
        <dsp:cNvPr id="0" name=""/>
        <dsp:cNvSpPr/>
      </dsp:nvSpPr>
      <dsp:spPr>
        <a:xfrm>
          <a:off x="3956881" y="62832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3470EC-BAC5-4A2B-9D8A-11F87A63F14D}">
      <dsp:nvSpPr>
        <dsp:cNvPr id="0" name=""/>
        <dsp:cNvSpPr/>
      </dsp:nvSpPr>
      <dsp:spPr>
        <a:xfrm>
          <a:off x="3425202" y="62832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F122FD-A986-44B1-AD1F-34A0C3E1C7C4}">
      <dsp:nvSpPr>
        <dsp:cNvPr id="0" name=""/>
        <dsp:cNvSpPr/>
      </dsp:nvSpPr>
      <dsp:spPr>
        <a:xfrm>
          <a:off x="2892656" y="62832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BD0A47-8FCE-4015-8840-9F5A7BC3B6A8}">
      <dsp:nvSpPr>
        <dsp:cNvPr id="0" name=""/>
        <dsp:cNvSpPr/>
      </dsp:nvSpPr>
      <dsp:spPr>
        <a:xfrm>
          <a:off x="2360977" y="62832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5CE5C0-27BB-425E-BA84-36B00309C160}">
      <dsp:nvSpPr>
        <dsp:cNvPr id="0" name=""/>
        <dsp:cNvSpPr/>
      </dsp:nvSpPr>
      <dsp:spPr>
        <a:xfrm>
          <a:off x="1829298" y="62832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F76665-7F97-42FA-8E40-B92E6A303A24}">
      <dsp:nvSpPr>
        <dsp:cNvPr id="0" name=""/>
        <dsp:cNvSpPr/>
      </dsp:nvSpPr>
      <dsp:spPr>
        <a:xfrm>
          <a:off x="1297619" y="6283276"/>
          <a:ext cx="248926" cy="2488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C990C-A89B-4C47-8611-23886D56525C}">
      <dsp:nvSpPr>
        <dsp:cNvPr id="0" name=""/>
        <dsp:cNvSpPr/>
      </dsp:nvSpPr>
      <dsp:spPr>
        <a:xfrm>
          <a:off x="1292415" y="5640512"/>
          <a:ext cx="2917728" cy="640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Applied sciences</a:t>
          </a:r>
        </a:p>
      </dsp:txBody>
      <dsp:txXfrm>
        <a:off x="1292415" y="5640512"/>
        <a:ext cx="2917728" cy="640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2.74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1 880,'0'0'0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3.0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7299,'0'0'2770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5.49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0 112,'0'0'7924,"1"0"-7716,0 0 288,3 0-496,-3 0-96,3 1-416,2 2-1,2 1 161,3 3-128,12 5-320,-1-2-561,-3 0-1296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5.9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2769,'0'0'0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7.9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29 6563,'0'-4'2687,"1"-14"-9467,6 14 5716,0 2-342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8.2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1 162 944,'0'0'0</inkml:trace>
  <inkml:trace contextRef="#ctx0" brushRef="#br0" timeOffset="1">2165 1 4162,'0'0'8788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9.16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98 5 4434,'0'0'0,"0"-4"-16,-3 3-1024,-4 1-289,2 5 1329,-2 3 48,-4 2 128,3 0 0,-2 2 64,0 1-48,0 1-96,3 1 48,0 0-96,0 3-48,3 10-272,3-4-1248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17T19:02:39.60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61 170 5298,'0'0'1969,"-45"-132"-5842,30 94 1984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08T20:15:55.3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1540 6835,'6'-5'6266,"6"-11"-4495,0 0-1484,14-9-268,2 1 0,0 1-1,37-22 1,102-52 1,-86 52-19,1688-849-817,-1354 710 1054,-124 57-4878,-250 107 1342,-12 1-1824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957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081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971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range strip [design object]"/>
          <p:cNvSpPr/>
          <p:nvPr userDrawn="1"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Slide Number"/>
          <p:cNvSpPr>
            <a:spLocks noGrp="1"/>
          </p:cNvSpPr>
          <p:nvPr>
            <p:ph type="sldNum" sz="quarter" idx="10"/>
          </p:nvPr>
        </p:nvSpPr>
        <p:spPr>
          <a:xfrm>
            <a:off x="11126363" y="6325461"/>
            <a:ext cx="608437" cy="276999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Orange hairline rule header [design object]"/>
          <p:cNvCxnSpPr/>
          <p:nvPr userDrawn="1"/>
        </p:nvCxnSpPr>
        <p:spPr>
          <a:xfrm>
            <a:off x="1066802" y="923514"/>
            <a:ext cx="10667999" cy="0"/>
          </a:xfrm>
          <a:prstGeom prst="line">
            <a:avLst/>
          </a:prstGeom>
          <a:ln w="12700">
            <a:solidFill>
              <a:srgbClr val="D4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Title"/>
          <p:cNvSpPr>
            <a:spLocks noGrp="1"/>
          </p:cNvSpPr>
          <p:nvPr>
            <p:ph type="title"/>
          </p:nvPr>
        </p:nvSpPr>
        <p:spPr>
          <a:xfrm>
            <a:off x="1066800" y="253938"/>
            <a:ext cx="10668000" cy="67710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44500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Main slide content text"/>
          <p:cNvSpPr>
            <a:spLocks noGrp="1"/>
          </p:cNvSpPr>
          <p:nvPr>
            <p:ph type="body" sz="quarter" idx="20"/>
          </p:nvPr>
        </p:nvSpPr>
        <p:spPr>
          <a:xfrm>
            <a:off x="1066801" y="1876681"/>
            <a:ext cx="10667999" cy="415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ubtitle, if applicable"/>
          <p:cNvSpPr>
            <a:spLocks noGrp="1"/>
          </p:cNvSpPr>
          <p:nvPr>
            <p:ph sz="quarter" idx="19" hasCustomPrompt="1"/>
          </p:nvPr>
        </p:nvSpPr>
        <p:spPr>
          <a:xfrm>
            <a:off x="1066801" y="1094050"/>
            <a:ext cx="10667999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i="1">
                <a:solidFill>
                  <a:srgbClr val="6F777D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3429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2pPr>
            <a:lvl3pPr marL="6858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3pPr>
            <a:lvl4pPr marL="10287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4pPr>
            <a:lvl5pPr marL="13716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/>
              <a:t>Click to add subtitle, if applicable</a:t>
            </a:r>
          </a:p>
        </p:txBody>
      </p:sp>
      <p:pic>
        <p:nvPicPr>
          <p:cNvPr id="2" name="Syracuse University logo" descr="Syracuse University official identity wordmark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6417233"/>
            <a:ext cx="1363304" cy="173971"/>
          </a:xfrm>
          <a:prstGeom prst="rect">
            <a:avLst/>
          </a:prstGeom>
        </p:spPr>
      </p:pic>
      <p:cxnSp>
        <p:nvCxnSpPr>
          <p:cNvPr id="12" name="Orange hairline rule footer [design object]"/>
          <p:cNvCxnSpPr/>
          <p:nvPr userDrawn="1"/>
        </p:nvCxnSpPr>
        <p:spPr>
          <a:xfrm>
            <a:off x="1066802" y="6196914"/>
            <a:ext cx="10667999" cy="0"/>
          </a:xfrm>
          <a:prstGeom prst="line">
            <a:avLst/>
          </a:prstGeom>
          <a:ln>
            <a:solidFill>
              <a:srgbClr val="D4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vision Name, if applicable"/>
          <p:cNvSpPr>
            <a:spLocks noGrp="1"/>
          </p:cNvSpPr>
          <p:nvPr>
            <p:ph type="body" sz="quarter" idx="21" hasCustomPrompt="1"/>
          </p:nvPr>
        </p:nvSpPr>
        <p:spPr>
          <a:xfrm>
            <a:off x="2501901" y="6456349"/>
            <a:ext cx="8623300" cy="11541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75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3429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2pPr>
            <a:lvl3pPr marL="6858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3pPr>
            <a:lvl4pPr marL="10287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4pPr>
            <a:lvl5pPr marL="13716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/>
              <a:t>Click to add Division or Department Name, if applicable</a:t>
            </a:r>
          </a:p>
        </p:txBody>
      </p:sp>
    </p:spTree>
    <p:extLst>
      <p:ext uri="{BB962C8B-B14F-4D97-AF65-F5344CB8AC3E}">
        <p14:creationId xmlns:p14="http://schemas.microsoft.com/office/powerpoint/2010/main" val="234913210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12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041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70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3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418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889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01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91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8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32.emf"/><Relationship Id="rId7" Type="http://schemas.openxmlformats.org/officeDocument/2006/relationships/hyperlink" Target="https://svgsilh.com/image/951874.html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bm.com/topics/speech-recognition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mp"/><Relationship Id="rId2" Type="http://schemas.openxmlformats.org/officeDocument/2006/relationships/image" Target="../media/image45.tmp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gif"/><Relationship Id="rId11" Type="http://schemas.openxmlformats.org/officeDocument/2006/relationships/image" Target="../media/image60.png"/><Relationship Id="rId5" Type="http://schemas.openxmlformats.org/officeDocument/2006/relationships/image" Target="../media/image54.jpeg"/><Relationship Id="rId10" Type="http://schemas.openxmlformats.org/officeDocument/2006/relationships/image" Target="../media/image59.png"/><Relationship Id="rId4" Type="http://schemas.openxmlformats.org/officeDocument/2006/relationships/image" Target="../media/image53.jpeg"/><Relationship Id="rId9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5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customXml" Target="../ink/ink7.xml"/><Relationship Id="rId18" Type="http://schemas.openxmlformats.org/officeDocument/2006/relationships/image" Target="../media/image16.png"/><Relationship Id="rId3" Type="http://schemas.openxmlformats.org/officeDocument/2006/relationships/customXml" Target="../ink/ink1.xml"/><Relationship Id="rId21" Type="http://schemas.openxmlformats.org/officeDocument/2006/relationships/image" Target="../media/image19.emf"/><Relationship Id="rId7" Type="http://schemas.openxmlformats.org/officeDocument/2006/relationships/image" Target="../media/image10.png"/><Relationship Id="rId12" Type="http://schemas.openxmlformats.org/officeDocument/2006/relationships/image" Target="../media/image12.png"/><Relationship Id="rId17" Type="http://schemas.openxmlformats.org/officeDocument/2006/relationships/image" Target="../media/image15.png"/><Relationship Id="rId2" Type="http://schemas.openxmlformats.org/officeDocument/2006/relationships/image" Target="../media/image8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5" Type="http://schemas.openxmlformats.org/officeDocument/2006/relationships/customXml" Target="../ink/ink2.xml"/><Relationship Id="rId15" Type="http://schemas.openxmlformats.org/officeDocument/2006/relationships/customXml" Target="../ink/ink8.xml"/><Relationship Id="rId10" Type="http://schemas.openxmlformats.org/officeDocument/2006/relationships/image" Target="../media/image11.png"/><Relationship Id="rId19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customXml" Target="../ink/ink5.xml"/><Relationship Id="rId14" Type="http://schemas.openxmlformats.org/officeDocument/2006/relationships/image" Target="../media/image13.png"/><Relationship Id="rId2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svgsilh.com/image/951874.html" TargetMode="External"/><Relationship Id="rId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7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D8303-B9CD-E144-A254-264D1AB9D1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3958" y="909234"/>
            <a:ext cx="10058400" cy="1281194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sz="5300" dirty="0">
                <a:solidFill>
                  <a:srgbClr val="0070C0"/>
                </a:solidFill>
              </a:rPr>
              <a:t>Foundations of AI and its Future Prospects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08B551-D55C-F149-8329-2188C7C60D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2998779"/>
            <a:ext cx="10058400" cy="1143000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>
                <a:solidFill>
                  <a:srgbClr val="002060"/>
                </a:solidFill>
              </a:rPr>
              <a:t>Vir V Phoha, Ph.D.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Professor of EE &amp; CS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Syracuse University</a:t>
            </a:r>
            <a:br>
              <a:rPr lang="en-US" sz="2400" dirty="0">
                <a:solidFill>
                  <a:srgbClr val="002060"/>
                </a:solidFill>
              </a:rPr>
            </a:br>
            <a:r>
              <a:rPr lang="en-US" sz="2400" dirty="0">
                <a:solidFill>
                  <a:srgbClr val="002060"/>
                </a:solidFill>
              </a:rPr>
              <a:t>New York, USA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046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1018A-3FAA-78A3-4DA3-0A95A3DB4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 vs. Machine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33AB1-F916-38A0-8F1C-A1541D1DD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3055" y="-2568476"/>
            <a:ext cx="6206067" cy="1803882"/>
          </a:xfrm>
        </p:spPr>
        <p:txBody>
          <a:bodyPr vert="horz" lIns="0" tIns="45720" rIns="0" bIns="45720" rtlCol="0" anchor="t">
            <a:normAutofit/>
          </a:bodyPr>
          <a:lstStyle/>
          <a:p>
            <a:r>
              <a:rPr lang="en-US" dirty="0"/>
              <a:t>Both use Neural networks</a:t>
            </a:r>
          </a:p>
          <a:p>
            <a:pPr marL="383540" lvl="1"/>
            <a:r>
              <a:rPr lang="en-US" dirty="0"/>
              <a:t>Classical machine learning one or two hidden layers and an output layer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383540" lvl="1"/>
            <a:r>
              <a:rPr lang="en-US" dirty="0"/>
              <a:t>Deep learning uses deep neural network – hundreds of hidden layers– No human intervention – deep learning enables machine learning at scale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11FB8B-6F44-5A08-E9BA-CE57C55AECF6}"/>
              </a:ext>
            </a:extLst>
          </p:cNvPr>
          <p:cNvSpPr txBox="1"/>
          <p:nvPr/>
        </p:nvSpPr>
        <p:spPr>
          <a:xfrm>
            <a:off x="9037828" y="-2682198"/>
            <a:ext cx="4235703" cy="20313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indent="0">
              <a:buNone/>
            </a:pPr>
            <a:r>
              <a:rPr lang="en-US" dirty="0"/>
              <a:t>Areas include – </a:t>
            </a:r>
          </a:p>
          <a:p>
            <a:pPr marL="0" indent="0">
              <a:buNone/>
            </a:pPr>
            <a:r>
              <a:rPr lang="en-US" dirty="0"/>
              <a:t>Computational statistics</a:t>
            </a:r>
          </a:p>
          <a:p>
            <a:pPr marL="0" indent="0">
              <a:buNone/>
            </a:pPr>
            <a:r>
              <a:rPr lang="en-US" dirty="0"/>
              <a:t>Pattern analysis</a:t>
            </a:r>
          </a:p>
          <a:p>
            <a:pPr marL="0" indent="0">
              <a:buNone/>
            </a:pPr>
            <a:r>
              <a:rPr lang="en-US" dirty="0"/>
              <a:t>Neurocomputing </a:t>
            </a:r>
          </a:p>
          <a:p>
            <a:pPr marL="0" indent="0">
              <a:buNone/>
            </a:pPr>
            <a:r>
              <a:rPr lang="en-US" dirty="0"/>
              <a:t>Linear and non-linear algebra</a:t>
            </a:r>
          </a:p>
          <a:p>
            <a:pPr marL="0" indent="0">
              <a:buNone/>
            </a:pPr>
            <a:r>
              <a:rPr lang="en-US" dirty="0"/>
              <a:t>Optimization</a:t>
            </a:r>
          </a:p>
          <a:p>
            <a:pPr marL="0" indent="0">
              <a:buNone/>
            </a:pPr>
            <a:r>
              <a:rPr lang="en-US" dirty="0"/>
              <a:t>Algorithm design, etc.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6CCDD2-0228-4BC0-CCD1-5F951EFE3B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358" r="9068"/>
          <a:stretch/>
        </p:blipFill>
        <p:spPr>
          <a:xfrm>
            <a:off x="7303348" y="2902500"/>
            <a:ext cx="4570166" cy="331391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3467EFE-69DE-5074-4244-4EEC0384BD31}"/>
              </a:ext>
            </a:extLst>
          </p:cNvPr>
          <p:cNvSpPr txBox="1">
            <a:spLocks/>
          </p:cNvSpPr>
          <p:nvPr/>
        </p:nvSpPr>
        <p:spPr>
          <a:xfrm>
            <a:off x="1097280" y="1886617"/>
            <a:ext cx="10518458" cy="1097736"/>
          </a:xfrm>
          <a:prstGeom prst="rect">
            <a:avLst/>
          </a:prstGeom>
        </p:spPr>
        <p:txBody>
          <a:bodyPr vert="horz" lIns="0" tIns="45720" rIns="0" bIns="45720" rtlCol="0" anchor="t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Calibri"/>
                <a:cs typeface="Calibri"/>
              </a:rPr>
              <a:t>Machine learning focuses on the development of algorithms that enable computers to learn from and make decisions based on data.</a:t>
            </a:r>
            <a:endParaRPr lang="en-US" dirty="0"/>
          </a:p>
          <a:p>
            <a:r>
              <a:rPr lang="en-US" dirty="0"/>
              <a:t>Deep learning is a specialized subfield of machine learning that uses neural networks with many layers (hence “deep”) to model complex patterns in data.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0565D42-67C0-E371-710E-CB830E38D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690857"/>
              </p:ext>
            </p:extLst>
          </p:nvPr>
        </p:nvGraphicFramePr>
        <p:xfrm>
          <a:off x="1097281" y="2984354"/>
          <a:ext cx="6206067" cy="3305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3032">
                  <a:extLst>
                    <a:ext uri="{9D8B030D-6E8A-4147-A177-3AD203B41FA5}">
                      <a16:colId xmlns:a16="http://schemas.microsoft.com/office/drawing/2014/main" val="2876736778"/>
                    </a:ext>
                  </a:extLst>
                </a:gridCol>
                <a:gridCol w="2386012">
                  <a:extLst>
                    <a:ext uri="{9D8B030D-6E8A-4147-A177-3AD203B41FA5}">
                      <a16:colId xmlns:a16="http://schemas.microsoft.com/office/drawing/2014/main" val="1342828414"/>
                    </a:ext>
                  </a:extLst>
                </a:gridCol>
                <a:gridCol w="2417023">
                  <a:extLst>
                    <a:ext uri="{9D8B030D-6E8A-4147-A177-3AD203B41FA5}">
                      <a16:colId xmlns:a16="http://schemas.microsoft.com/office/drawing/2014/main" val="2246050326"/>
                    </a:ext>
                  </a:extLst>
                </a:gridCol>
              </a:tblGrid>
              <a:tr h="592673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Machine Learning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Deep Learning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788617"/>
                  </a:ext>
                </a:extLst>
              </a:tr>
              <a:tr h="815013">
                <a:tc>
                  <a:txBody>
                    <a:bodyPr/>
                    <a:lstStyle/>
                    <a:p>
                      <a:r>
                        <a:rPr lang="en-US" sz="1600" dirty="0"/>
                        <a:t>Contemporary Usage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Traditional machine learning algorithms and simpler neural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Neural networks with deep architectures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114056"/>
                  </a:ext>
                </a:extLst>
              </a:tr>
              <a:tr h="794484">
                <a:tc>
                  <a:txBody>
                    <a:bodyPr/>
                    <a:lstStyle/>
                    <a:p>
                      <a:r>
                        <a:rPr lang="en-US" sz="1600" dirty="0"/>
                        <a:t>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Feature engineering with manually extracted and selected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Automatically extracted by the neural network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368910"/>
                  </a:ext>
                </a:extLst>
              </a:tr>
              <a:tr h="1029887">
                <a:tc>
                  <a:txBody>
                    <a:bodyPr/>
                    <a:lstStyle/>
                    <a:p>
                      <a:r>
                        <a:rPr lang="en-US" sz="1600" dirty="0"/>
                        <a:t>Applications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Well-suited to smaller datasets and problems where interpretability is important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Excels in handling large, complex datasets, especially in CV, NLP, and LLM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1773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362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1018A-3FAA-78A3-4DA3-0A95A3DB4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 fields of</a:t>
            </a:r>
            <a:r>
              <a:rPr lang="en-US" dirty="0"/>
              <a:t> Machine Learning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11FB8B-6F44-5A08-E9BA-CE57C55AECF6}"/>
              </a:ext>
            </a:extLst>
          </p:cNvPr>
          <p:cNvSpPr txBox="1"/>
          <p:nvPr/>
        </p:nvSpPr>
        <p:spPr>
          <a:xfrm>
            <a:off x="1287286" y="1945084"/>
            <a:ext cx="4420651" cy="20313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indent="0">
              <a:buNone/>
            </a:pPr>
            <a:r>
              <a:rPr lang="en-US" dirty="0"/>
              <a:t>Areas include – </a:t>
            </a:r>
          </a:p>
          <a:p>
            <a:pPr lvl="1"/>
            <a:r>
              <a:rPr lang="en-US" dirty="0"/>
              <a:t>Computational statistics</a:t>
            </a:r>
            <a:endParaRPr lang="en-US"/>
          </a:p>
          <a:p>
            <a:pPr lvl="1"/>
            <a:r>
              <a:rPr lang="en-US" dirty="0"/>
              <a:t>Pattern analysis</a:t>
            </a:r>
            <a:endParaRPr lang="en-US"/>
          </a:p>
          <a:p>
            <a:pPr lvl="1"/>
            <a:r>
              <a:rPr lang="en-US" dirty="0"/>
              <a:t>Neurocomputing </a:t>
            </a:r>
            <a:endParaRPr lang="en-US"/>
          </a:p>
          <a:p>
            <a:pPr lvl="1"/>
            <a:r>
              <a:rPr lang="en-US" dirty="0"/>
              <a:t>Linear and non-linear algebra</a:t>
            </a:r>
            <a:endParaRPr lang="en-US"/>
          </a:p>
          <a:p>
            <a:pPr lvl="1"/>
            <a:r>
              <a:rPr lang="en-US" dirty="0"/>
              <a:t>Optimization</a:t>
            </a:r>
            <a:endParaRPr lang="en-US"/>
          </a:p>
          <a:p>
            <a:pPr lvl="1"/>
            <a:r>
              <a:rPr lang="en-US" dirty="0"/>
              <a:t>Algorithm design, etc.</a:t>
            </a:r>
            <a:endParaRPr lang="en-US"/>
          </a:p>
        </p:txBody>
      </p:sp>
      <p:pic>
        <p:nvPicPr>
          <p:cNvPr id="11" name="Picture 10" descr="A circular diagram of various types of machine learning&#10;&#10;Description automatically generated with medium confidence">
            <a:extLst>
              <a:ext uri="{FF2B5EF4-FFF2-40B4-BE49-F238E27FC236}">
                <a16:creationId xmlns:a16="http://schemas.microsoft.com/office/drawing/2014/main" id="{C34B367A-CC0F-19AC-6DE1-14047BA1F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856" y="1945084"/>
            <a:ext cx="4067299" cy="406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59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50C95-492A-2814-AE11-471F29953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/>
              <a:t>How deep learning 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E8E1F-4FE0-8BC6-12EE-4C07B26D4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6454987" cy="4023360"/>
          </a:xfrm>
        </p:spPr>
        <p:txBody>
          <a:bodyPr>
            <a:normAutofit/>
          </a:bodyPr>
          <a:lstStyle/>
          <a:p>
            <a:r>
              <a:rPr lang="en-US" sz="1900"/>
              <a:t>Multiple layers of interconnected nodes</a:t>
            </a:r>
          </a:p>
          <a:p>
            <a:r>
              <a:rPr lang="en-US" sz="1900"/>
              <a:t>Backpropagation-  Error is backpropagated to adjust weights to learn the patterns</a:t>
            </a:r>
          </a:p>
          <a:p>
            <a:endParaRPr lang="en-US" sz="1900"/>
          </a:p>
          <a:p>
            <a:r>
              <a:rPr lang="en-US" sz="1900"/>
              <a:t>Massive set of neurons – require massive resources</a:t>
            </a:r>
          </a:p>
          <a:p>
            <a:r>
              <a:rPr lang="en-US" sz="1900"/>
              <a:t>High performance graphical processing units – calculations in multiple cores with large memory</a:t>
            </a:r>
          </a:p>
          <a:p>
            <a:r>
              <a:rPr lang="en-US" sz="1900"/>
              <a:t>Distributed cloud computing is good</a:t>
            </a:r>
          </a:p>
          <a:p>
            <a:endParaRPr lang="en-US" sz="1900"/>
          </a:p>
          <a:p>
            <a:r>
              <a:rPr lang="en-US" sz="1900"/>
              <a:t>Software requirements– typically JAX, </a:t>
            </a:r>
            <a:r>
              <a:rPr lang="en-US" sz="1900" err="1"/>
              <a:t>PyTorch</a:t>
            </a:r>
            <a:r>
              <a:rPr lang="en-US" sz="1900"/>
              <a:t>, TensorFlow</a:t>
            </a:r>
          </a:p>
          <a:p>
            <a:endParaRPr lang="en-US" sz="1900"/>
          </a:p>
          <a:p>
            <a:endParaRPr lang="en-US" sz="19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FF9A8F-D990-B339-F8A1-C3B905E61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886" y="1484948"/>
            <a:ext cx="3135109" cy="2241603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9437F6F-06FB-36B8-61BD-2A4D6D4795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8309194"/>
              </p:ext>
            </p:extLst>
          </p:nvPr>
        </p:nvGraphicFramePr>
        <p:xfrm>
          <a:off x="7591425" y="4107499"/>
          <a:ext cx="4221162" cy="2050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93222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E7F82259-6DC6-40BE-84AB-3D4BDA537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394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06DA0B-6E70-5B38-93BB-FF445E1B2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24" y="634946"/>
            <a:ext cx="4821283" cy="1450757"/>
          </a:xfrm>
        </p:spPr>
        <p:txBody>
          <a:bodyPr>
            <a:normAutofit/>
          </a:bodyPr>
          <a:lstStyle/>
          <a:p>
            <a:r>
              <a:rPr lang="en-US" dirty="0"/>
              <a:t>Types of deep learning -- 1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8969DA3-1975-44C7-B7ED-053710F94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25071" y="2085703"/>
            <a:ext cx="41148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47218-20C6-29A6-9F3E-5902A4D98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24" y="2198914"/>
            <a:ext cx="4821283" cy="3670180"/>
          </a:xfrm>
        </p:spPr>
        <p:txBody>
          <a:bodyPr>
            <a:normAutofit/>
          </a:bodyPr>
          <a:lstStyle/>
          <a:p>
            <a:r>
              <a:rPr lang="en-US" dirty="0"/>
              <a:t>Convolutional neural networks (CNNs)</a:t>
            </a:r>
          </a:p>
          <a:p>
            <a:endParaRPr lang="en-US" dirty="0"/>
          </a:p>
          <a:p>
            <a:r>
              <a:rPr lang="en-US" dirty="0"/>
              <a:t>Recurrent Neural Networks (RNNs) – Uses a BPTT</a:t>
            </a:r>
          </a:p>
          <a:p>
            <a:endParaRPr lang="en-US" dirty="0"/>
          </a:p>
          <a:p>
            <a:r>
              <a:rPr lang="en-US" dirty="0"/>
              <a:t>Autoencoders and variational autoencoders</a:t>
            </a:r>
          </a:p>
          <a:p>
            <a:endParaRPr lang="en-US" dirty="0"/>
          </a:p>
          <a:p>
            <a:r>
              <a:rPr lang="en-US" dirty="0"/>
              <a:t>Generative Adversarial Networks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5490A1A-AA28-463A-AA3C-C84B88ED54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4358" y="691672"/>
            <a:ext cx="2636076" cy="2451078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CBAC0BF-B249-46F8-B6CE-50488DCA1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8185" y="691673"/>
            <a:ext cx="2644595" cy="2451078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3F4F3B-4034-4E1F-36E6-F583C1CED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532" y="1056955"/>
            <a:ext cx="2339902" cy="1786184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983DEAAD-C42F-417F-96C1-36AC52AA5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4358" y="3345545"/>
            <a:ext cx="2631017" cy="2481832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9259C9E-EB60-4136-BFB3-C6AA8EABC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8185" y="3336707"/>
            <a:ext cx="2644595" cy="249067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AF68719-FE7B-2B41-3C10-85F047CEE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532" y="4195693"/>
            <a:ext cx="2331368" cy="812550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C44B207C-AE62-4FA8-B469-5E0EDADF8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E1354F6-7F92-40AE-A769-AC17DBD95E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9A63436-D0B9-4A69-73CD-9E8C56E60BE9}"/>
              </a:ext>
            </a:extLst>
          </p:cNvPr>
          <p:cNvGrpSpPr/>
          <p:nvPr/>
        </p:nvGrpSpPr>
        <p:grpSpPr>
          <a:xfrm>
            <a:off x="6280630" y="1442365"/>
            <a:ext cx="2305158" cy="979240"/>
            <a:chOff x="1360261" y="1130837"/>
            <a:chExt cx="10689725" cy="4479878"/>
          </a:xfrm>
        </p:grpSpPr>
        <p:pic>
          <p:nvPicPr>
            <p:cNvPr id="5" name="Picture 2" descr="Schematic of Convolutional Neural Network (CNN).">
              <a:extLst>
                <a:ext uri="{FF2B5EF4-FFF2-40B4-BE49-F238E27FC236}">
                  <a16:creationId xmlns:a16="http://schemas.microsoft.com/office/drawing/2014/main" id="{59EBE471-EBDF-6574-4EC3-5878E9D13D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261" y="1130837"/>
              <a:ext cx="7948171" cy="4479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FA722EB-F5CF-6ADF-0D5E-CF588C615332}"/>
                </a:ext>
              </a:extLst>
            </p:cNvPr>
            <p:cNvSpPr txBox="1"/>
            <p:nvPr/>
          </p:nvSpPr>
          <p:spPr>
            <a:xfrm>
              <a:off x="6422976" y="1352218"/>
              <a:ext cx="2872900" cy="3157537"/>
            </a:xfrm>
            <a:prstGeom prst="rect">
              <a:avLst/>
            </a:prstGeom>
            <a:solidFill>
              <a:schemeClr val="tx2">
                <a:alpha val="44000"/>
              </a:schemeClr>
            </a:solidFill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7FAC369-7124-6EDB-6AC3-6D1E0566F9DB}"/>
                </a:ext>
              </a:extLst>
            </p:cNvPr>
            <p:cNvCxnSpPr/>
            <p:nvPr/>
          </p:nvCxnSpPr>
          <p:spPr>
            <a:xfrm>
              <a:off x="2532185" y="1574499"/>
              <a:ext cx="0" cy="340851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77A1CD3-0989-CEBB-4C72-E45D2EF6A5F0}"/>
                </a:ext>
              </a:extLst>
            </p:cNvPr>
            <p:cNvCxnSpPr/>
            <p:nvPr/>
          </p:nvCxnSpPr>
          <p:spPr>
            <a:xfrm>
              <a:off x="4331726" y="1574498"/>
              <a:ext cx="0" cy="340851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4B65513-287A-B066-5F27-BAD9D0073E59}"/>
                </a:ext>
              </a:extLst>
            </p:cNvPr>
            <p:cNvCxnSpPr/>
            <p:nvPr/>
          </p:nvCxnSpPr>
          <p:spPr>
            <a:xfrm>
              <a:off x="6013572" y="1454001"/>
              <a:ext cx="0" cy="3408511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A91156E1-0F13-DF89-F350-64086D61C19F}"/>
                </a:ext>
              </a:extLst>
            </p:cNvPr>
            <p:cNvSpPr/>
            <p:nvPr/>
          </p:nvSpPr>
          <p:spPr>
            <a:xfrm>
              <a:off x="8861360" y="1595681"/>
              <a:ext cx="1195390" cy="3408510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A48817F-92A9-8CC6-3D1B-5F350BFA2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  <a:ext uri="{837473B0-CC2E-450A-ABE3-18F120FF3D39}">
                  <a1611:picAttrSrcUrl xmlns:a1611="http://schemas.microsoft.com/office/drawing/2016/11/main" r:id="rId7"/>
                </a:ext>
              </a:extLst>
            </a:blip>
            <a:stretch>
              <a:fillRect/>
            </a:stretch>
          </p:blipFill>
          <p:spPr>
            <a:xfrm>
              <a:off x="9613491" y="1509713"/>
              <a:ext cx="2436495" cy="3648075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C93A7DD7-FA42-7709-AC5D-B1CB6E22B8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8882" y="4195693"/>
            <a:ext cx="2346969" cy="9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343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0D117-D4C9-B263-4616-AB8AF67BA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Neural Networks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A6A69-48D1-6085-174E-6CDC7C45A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primarily in image processing and vision</a:t>
            </a:r>
          </a:p>
          <a:p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F0502020204030204" pitchFamily="34" charset="0"/>
              </a:rPr>
              <a:t>At least three main types of layers: a convolutional layer, pooling layer and fully connected (FC) layer.</a:t>
            </a:r>
          </a:p>
          <a:p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F0502020204030204" pitchFamily="34" charset="0"/>
              </a:rPr>
              <a:t>“convolution”—working and reworking the original input—detailed patterns can be discovered. </a:t>
            </a:r>
          </a:p>
          <a:p>
            <a:r>
              <a:rPr lang="en-US" b="0" i="0" dirty="0">
                <a:solidFill>
                  <a:srgbClr val="111111"/>
                </a:solidFill>
                <a:effectLst/>
                <a:highlight>
                  <a:srgbClr val="F7F7F7"/>
                </a:highlight>
                <a:latin typeface="-apple-system"/>
              </a:rPr>
              <a:t>Earlier layers of a CNN detect simple features like colors and edges. As data moves through the layers, the network recognizes larger shapes and eventually identifies the object.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892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0D117-D4C9-B263-4616-AB8AF67BA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Neural Networks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18BE43A-ECAF-6F72-1121-781AF01F7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4349448" cy="4023360"/>
          </a:xfrm>
        </p:spPr>
        <p:txBody>
          <a:bodyPr vert="horz" lIns="0" tIns="45720" rIns="0" bIns="45720" rtlCol="0" anchor="t">
            <a:normAutofit/>
          </a:bodyPr>
          <a:lstStyle/>
          <a:p>
            <a:r>
              <a:rPr lang="en-US" dirty="0">
                <a:ea typeface="Calibri"/>
                <a:cs typeface="Calibri"/>
              </a:rPr>
              <a:t>A simple example shows how CNN works:</a:t>
            </a:r>
          </a:p>
          <a:p>
            <a:r>
              <a:rPr lang="en-US" dirty="0">
                <a:ea typeface="Calibri"/>
                <a:cs typeface="Calibri"/>
              </a:rPr>
              <a:t>Suppose we have a 3*3 matrix as input.</a:t>
            </a:r>
          </a:p>
          <a:p>
            <a:r>
              <a:rPr lang="en-US" dirty="0">
                <a:ea typeface="Calibri"/>
                <a:cs typeface="Calibri"/>
              </a:rPr>
              <a:t>We apply a CNN layer with a 2*2 kernel, padding is 0, and stride length is 1</a:t>
            </a:r>
          </a:p>
        </p:txBody>
      </p:sp>
      <p:pic>
        <p:nvPicPr>
          <p:cNvPr id="6" name="Picture 5" descr="A blue rectangular object with yellow lines&#10;&#10;Description automatically generated">
            <a:extLst>
              <a:ext uri="{FF2B5EF4-FFF2-40B4-BE49-F238E27FC236}">
                <a16:creationId xmlns:a16="http://schemas.microsoft.com/office/drawing/2014/main" id="{27E6B316-0150-1D5B-BAD2-AFF3B36FC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795" y="2031999"/>
            <a:ext cx="3977217" cy="1675191"/>
          </a:xfrm>
          <a:prstGeom prst="rect">
            <a:avLst/>
          </a:prstGeom>
        </p:spPr>
      </p:pic>
      <p:pic>
        <p:nvPicPr>
          <p:cNvPr id="7" name="Picture 6" descr="A blue rectangular object with yellow lines&#10;&#10;Description automatically generated">
            <a:extLst>
              <a:ext uri="{FF2B5EF4-FFF2-40B4-BE49-F238E27FC236}">
                <a16:creationId xmlns:a16="http://schemas.microsoft.com/office/drawing/2014/main" id="{1976F9BA-5015-3BD4-AB09-8B21F0048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226" y="4193568"/>
            <a:ext cx="3982358" cy="1670051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1B97384D-9CDD-D5CA-B512-A6E17A34A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416" y="4030134"/>
            <a:ext cx="1236739" cy="1663398"/>
          </a:xfrm>
          <a:prstGeom prst="rect">
            <a:avLst/>
          </a:prstGeom>
        </p:spPr>
      </p:pic>
      <p:pic>
        <p:nvPicPr>
          <p:cNvPr id="9" name="Picture 8" descr="A black and red square with a black background&#10;&#10;Description automatically generated">
            <a:extLst>
              <a:ext uri="{FF2B5EF4-FFF2-40B4-BE49-F238E27FC236}">
                <a16:creationId xmlns:a16="http://schemas.microsoft.com/office/drawing/2014/main" id="{187A655E-3591-952E-C7DB-D1350ADE9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0611" y="3707190"/>
            <a:ext cx="876301" cy="1190476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52ACBD97-BE09-ED75-9AC1-9962AD0867C4}"/>
              </a:ext>
            </a:extLst>
          </p:cNvPr>
          <p:cNvSpPr/>
          <p:nvPr/>
        </p:nvSpPr>
        <p:spPr>
          <a:xfrm>
            <a:off x="2840033" y="4991324"/>
            <a:ext cx="1120588" cy="21515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4FF9D80E-310C-38EF-619B-21D47501AD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2105" y="4299253"/>
            <a:ext cx="827315" cy="119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45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8A9CB-6FFF-12A2-EFFE-7F66A3F54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Recurrent Neural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549FA-3DD7-7E89-8ECF-1394B36F6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B0503050203000203" pitchFamily="34" charset="0"/>
              </a:rPr>
              <a:t>used in natural language and </a:t>
            </a:r>
            <a:r>
              <a:rPr lang="en-US" b="0" i="0" u="none" strike="noStrike" dirty="0">
                <a:solidFill>
                  <a:srgbClr val="0062FE"/>
                </a:solidFill>
                <a:effectLst/>
                <a:highlight>
                  <a:srgbClr val="FFFFFF"/>
                </a:highlight>
                <a:latin typeface="IBM Plex Sans" panose="020B0503050203000203" pitchFamily="34" charset="0"/>
                <a:hlinkClick r:id="rId2"/>
              </a:rPr>
              <a:t>speech recognition</a:t>
            </a: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B0503050203000203" pitchFamily="34" charset="0"/>
              </a:rPr>
              <a:t> applications as they use sequential or time-series data</a:t>
            </a:r>
          </a:p>
          <a:p>
            <a:endParaRPr lang="en-US" dirty="0">
              <a:solidFill>
                <a:srgbClr val="161616"/>
              </a:solidFill>
              <a:highlight>
                <a:srgbClr val="FFFFFF"/>
              </a:highlight>
              <a:latin typeface="IBM Plex Sans" panose="020B0503050203000203" pitchFamily="34" charset="0"/>
            </a:endParaRPr>
          </a:p>
          <a:p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B0503050203000203" pitchFamily="34" charset="0"/>
              </a:rPr>
              <a:t>“memory” as they take information from prior inputs to influence the current input and output</a:t>
            </a:r>
          </a:p>
          <a:p>
            <a:r>
              <a:rPr lang="en-US" dirty="0">
                <a:solidFill>
                  <a:srgbClr val="161616"/>
                </a:solidFill>
                <a:highlight>
                  <a:srgbClr val="FFFFFF"/>
                </a:highlight>
                <a:latin typeface="IBM Plex Sans" panose="020B0503050203000203" pitchFamily="34" charset="0"/>
              </a:rPr>
              <a:t>Uses Back Propagation through time</a:t>
            </a:r>
          </a:p>
          <a:p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B0503050203000203" pitchFamily="34" charset="0"/>
              </a:rPr>
              <a:t>BPTT differs from the traditional approach in that BPTT sums errors at each time step,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463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01608"/>
          </a:xfrm>
        </p:spPr>
        <p:txBody>
          <a:bodyPr/>
          <a:lstStyle/>
          <a:p>
            <a:r>
              <a:rPr lang="en-US" dirty="0" err="1"/>
              <a:t>Autoencoder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97280" y="3217653"/>
            <a:ext cx="461665" cy="92734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/>
              <a:t>Input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87885" y="3217653"/>
            <a:ext cx="461665" cy="92734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/>
              <a:t>Output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29001" y="5068164"/>
            <a:ext cx="461665" cy="90275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/>
              <a:t>Linear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69757-78BA-4017-BF37-3344A46D249B}" type="slidenum">
              <a:rPr lang="en-US" smtClean="0"/>
              <a:t>17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50BAA42-857A-A542-2CB0-2B401920CE8C}"/>
              </a:ext>
            </a:extLst>
          </p:cNvPr>
          <p:cNvGrpSpPr/>
          <p:nvPr/>
        </p:nvGrpSpPr>
        <p:grpSpPr>
          <a:xfrm>
            <a:off x="1733984" y="2345878"/>
            <a:ext cx="3939815" cy="2938054"/>
            <a:chOff x="1733984" y="2345878"/>
            <a:chExt cx="3939815" cy="2938054"/>
          </a:xfrm>
        </p:grpSpPr>
        <p:sp>
          <p:nvSpPr>
            <p:cNvPr id="4" name="Oval 3"/>
            <p:cNvSpPr/>
            <p:nvPr/>
          </p:nvSpPr>
          <p:spPr>
            <a:xfrm>
              <a:off x="2277374" y="2533291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2277374" y="3217653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2277374" y="3902015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277374" y="4988943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3453442" y="2937294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3453442" y="3684917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3456318" y="4454105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4856672" y="2457093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4862423" y="3217653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856672" y="3986841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862423" y="4988943"/>
              <a:ext cx="212784" cy="20128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>
              <a:stCxn id="4" idx="0"/>
              <a:endCxn id="9" idx="2"/>
            </p:cNvCxnSpPr>
            <p:nvPr/>
          </p:nvCxnSpPr>
          <p:spPr>
            <a:xfrm>
              <a:off x="2383766" y="2533291"/>
              <a:ext cx="1069676" cy="5046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8" idx="6"/>
              <a:endCxn id="11" idx="3"/>
            </p:cNvCxnSpPr>
            <p:nvPr/>
          </p:nvCxnSpPr>
          <p:spPr>
            <a:xfrm flipV="1">
              <a:off x="2490158" y="4625911"/>
              <a:ext cx="997321" cy="46367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9" idx="6"/>
            </p:cNvCxnSpPr>
            <p:nvPr/>
          </p:nvCxnSpPr>
          <p:spPr>
            <a:xfrm flipV="1">
              <a:off x="3666226" y="2545154"/>
              <a:ext cx="1263535" cy="4927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11" idx="6"/>
              <a:endCxn id="15" idx="1"/>
            </p:cNvCxnSpPr>
            <p:nvPr/>
          </p:nvCxnSpPr>
          <p:spPr>
            <a:xfrm>
              <a:off x="3669102" y="4554747"/>
              <a:ext cx="1224482" cy="4636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754241" y="2396917"/>
              <a:ext cx="362600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733984" y="3200865"/>
              <a:ext cx="362600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754241" y="4873816"/>
              <a:ext cx="362600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218487" y="2345878"/>
              <a:ext cx="362600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11199" y="4895236"/>
              <a:ext cx="362600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247371" y="3200865"/>
              <a:ext cx="362600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7497DC7D-1A7A-42FF-A481-FD29368F78EF}"/>
                    </a:ext>
                  </a:extLst>
                </p14:cNvPr>
                <p14:cNvContentPartPr/>
                <p14:nvPr/>
              </p14:nvContentPartPr>
              <p14:xfrm>
                <a:off x="3658181" y="3234907"/>
                <a:ext cx="1069560" cy="55440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7497DC7D-1A7A-42FF-A481-FD29368F78EF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649181" y="3225913"/>
                  <a:ext cx="1087200" cy="572029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0821154-D0E9-5857-9B09-95B654F7DB2E}"/>
              </a:ext>
            </a:extLst>
          </p:cNvPr>
          <p:cNvSpPr txBox="1"/>
          <p:nvPr/>
        </p:nvSpPr>
        <p:spPr>
          <a:xfrm>
            <a:off x="5787885" y="1935252"/>
            <a:ext cx="60969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BM Plex Sans" panose="020B0503050203000203" pitchFamily="34" charset="0"/>
              </a:rPr>
              <a:t>Autoencoders work by encoding unlabeled data into a compressed representation, and then decoding the data back into its original form</a:t>
            </a:r>
          </a:p>
        </p:txBody>
      </p:sp>
    </p:spTree>
    <p:extLst>
      <p:ext uri="{BB962C8B-B14F-4D97-AF65-F5344CB8AC3E}">
        <p14:creationId xmlns:p14="http://schemas.microsoft.com/office/powerpoint/2010/main" val="15508567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0C223-F0B1-03A2-BDFC-22CE8AFAB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Generative Adversarial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C2A4F-5D50-0D88-5ADC-3A14EEBC0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161616"/>
              </a:solidFill>
              <a:highlight>
                <a:srgbClr val="FFFFFF"/>
              </a:highlight>
              <a:latin typeface="IBM Plex Sans" panose="020B0503050203000203" pitchFamily="34" charset="0"/>
            </a:endParaRPr>
          </a:p>
          <a:p>
            <a:r>
              <a:rPr lang="en-US" dirty="0">
                <a:solidFill>
                  <a:srgbClr val="161616"/>
                </a:solidFill>
                <a:highlight>
                  <a:srgbClr val="FFFFFF"/>
                </a:highlight>
                <a:latin typeface="IBM Plex Sans" panose="020B0503050203000203" pitchFamily="34" charset="0"/>
              </a:rPr>
              <a:t>GANs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The </a:t>
            </a:r>
            <a:r>
              <a:rPr lang="en-US" b="1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generator </a:t>
            </a: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creates</a:t>
            </a:r>
            <a:r>
              <a:rPr lang="en-US" b="1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 </a:t>
            </a:r>
            <a:r>
              <a:rPr lang="en-US" b="0" i="1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something</a:t>
            </a: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: images, video or audio and then producing an output with a twist. For example, a horse can be transformed into a zebra with some degree of accuracy. The result depends on the input and how well-trained the layers are in the generative model for this use case.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The</a:t>
            </a:r>
            <a:r>
              <a:rPr lang="en-US" b="1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 discriminator </a:t>
            </a: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is the adversary, where the </a:t>
            </a:r>
            <a:r>
              <a:rPr lang="en-US" b="0" i="1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generative</a:t>
            </a: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 result (fake image) is compared against the </a:t>
            </a:r>
            <a:r>
              <a:rPr lang="en-US" b="0" i="1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real</a:t>
            </a:r>
            <a:r>
              <a:rPr lang="en-US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  <a:latin typeface="inherit"/>
              </a:rPr>
              <a:t> images in the dataset. The discriminator tries to distinguish between the real and fake images, video or audio.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09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FB673-5423-31ED-A05B-FCC391B348D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4327" y="286754"/>
            <a:ext cx="10058400" cy="1066800"/>
          </a:xfrm>
        </p:spPr>
        <p:txBody>
          <a:bodyPr>
            <a:normAutofit fontScale="90000"/>
          </a:bodyPr>
          <a:lstStyle/>
          <a:p>
            <a:r>
              <a:rPr lang="en-US" dirty="0"/>
              <a:t>Types of deep learning – Diffusion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9C110-043B-4239-17F3-892DA8DF99D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95927" y="1745594"/>
            <a:ext cx="4541838" cy="4405313"/>
          </a:xfrm>
        </p:spPr>
        <p:txBody>
          <a:bodyPr>
            <a:normAutofit fontScale="92500" lnSpcReduction="20000"/>
          </a:bodyPr>
          <a:lstStyle/>
          <a:p>
            <a:r>
              <a:rPr lang="en-US" sz="2100" b="1" dirty="0">
                <a:effectLst/>
                <a:latin typeface="Helvetica Neue" panose="02000503000000020004" pitchFamily="2" charset="0"/>
              </a:rPr>
              <a:t>1. Forward Diffusion Process</a:t>
            </a: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The model starts with a clean image (original image) and gradually adds noise to it over a series of time steps.</a:t>
            </a:r>
          </a:p>
          <a:p>
            <a:r>
              <a:rPr lang="en-US" sz="2100" b="1" dirty="0">
                <a:effectLst/>
                <a:latin typeface="Helvetica Neue" panose="02000503000000020004" pitchFamily="2" charset="0"/>
              </a:rPr>
              <a:t>2. Reverse Diffusion Process</a:t>
            </a: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The goal of the model is to learn the reverse process: given a noisy image at any time step, the model learns to predict the slightly less noisy version of the image from the previous time step</a:t>
            </a:r>
          </a:p>
          <a:p>
            <a:r>
              <a:rPr lang="en-US" sz="2100" b="1" dirty="0">
                <a:latin typeface="Helvetica Neue" panose="02000503000000020004" pitchFamily="2" charset="0"/>
              </a:rPr>
              <a:t>3</a:t>
            </a:r>
            <a:r>
              <a:rPr lang="en-US" sz="2100" b="1" dirty="0">
                <a:effectLst/>
                <a:latin typeface="Helvetica Neue" panose="02000503000000020004" pitchFamily="2" charset="0"/>
              </a:rPr>
              <a:t>. Image Generation</a:t>
            </a:r>
          </a:p>
          <a:p>
            <a:r>
              <a:rPr lang="en-US" dirty="0">
                <a:effectLst/>
                <a:latin typeface="Helvetica Neue" panose="02000503000000020004" pitchFamily="2" charset="0"/>
              </a:rPr>
              <a:t>During inference, starting with pure noise, the trained model gradually removes the noise step by step, eventually reconstructing an image that resembles the learned data distribution.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6EFF9A-13B2-7E69-10B2-147B244EE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240" y="2965378"/>
            <a:ext cx="5663163" cy="31855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D17927-CBDC-A534-4774-2257FCF7BF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137" b="21569"/>
          <a:stretch/>
        </p:blipFill>
        <p:spPr>
          <a:xfrm>
            <a:off x="5983207" y="1353554"/>
            <a:ext cx="5111513" cy="147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6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0491" y="772889"/>
            <a:ext cx="10058400" cy="666912"/>
          </a:xfrm>
        </p:spPr>
        <p:txBody>
          <a:bodyPr>
            <a:normAutofit fontScale="90000"/>
          </a:bodyPr>
          <a:lstStyle/>
          <a:p>
            <a:r>
              <a:rPr lang="en-US"/>
              <a:t>Overview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0869BF-1344-6930-CED9-580058197EE6}"/>
              </a:ext>
            </a:extLst>
          </p:cNvPr>
          <p:cNvSpPr/>
          <p:nvPr/>
        </p:nvSpPr>
        <p:spPr>
          <a:xfrm>
            <a:off x="1413630" y="2073166"/>
            <a:ext cx="2111932" cy="1846094"/>
          </a:xfrm>
          <a:custGeom>
            <a:avLst/>
            <a:gdLst>
              <a:gd name="connsiteX0" fmla="*/ 0 w 2111932"/>
              <a:gd name="connsiteY0" fmla="*/ 276914 h 1846094"/>
              <a:gd name="connsiteX1" fmla="*/ 1188885 w 2111932"/>
              <a:gd name="connsiteY1" fmla="*/ 276914 h 1846094"/>
              <a:gd name="connsiteX2" fmla="*/ 1188885 w 2111932"/>
              <a:gd name="connsiteY2" fmla="*/ 0 h 1846094"/>
              <a:gd name="connsiteX3" fmla="*/ 2111932 w 2111932"/>
              <a:gd name="connsiteY3" fmla="*/ 923047 h 1846094"/>
              <a:gd name="connsiteX4" fmla="*/ 1188885 w 2111932"/>
              <a:gd name="connsiteY4" fmla="*/ 1846094 h 1846094"/>
              <a:gd name="connsiteX5" fmla="*/ 1188885 w 2111932"/>
              <a:gd name="connsiteY5" fmla="*/ 1569180 h 1846094"/>
              <a:gd name="connsiteX6" fmla="*/ 0 w 2111932"/>
              <a:gd name="connsiteY6" fmla="*/ 1569180 h 1846094"/>
              <a:gd name="connsiteX7" fmla="*/ 0 w 2111932"/>
              <a:gd name="connsiteY7" fmla="*/ 276914 h 184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1932" h="1846094">
                <a:moveTo>
                  <a:pt x="0" y="276914"/>
                </a:moveTo>
                <a:lnTo>
                  <a:pt x="1188885" y="276914"/>
                </a:lnTo>
                <a:lnTo>
                  <a:pt x="1188885" y="0"/>
                </a:lnTo>
                <a:lnTo>
                  <a:pt x="2111932" y="923047"/>
                </a:lnTo>
                <a:lnTo>
                  <a:pt x="1188885" y="1846094"/>
                </a:lnTo>
                <a:lnTo>
                  <a:pt x="1188885" y="1569180"/>
                </a:lnTo>
                <a:lnTo>
                  <a:pt x="0" y="1569180"/>
                </a:lnTo>
                <a:lnTo>
                  <a:pt x="0" y="276914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8463" tIns="284534" rIns="569622" bIns="284534" numCol="1" spcCol="1270" anchor="ctr" anchorCtr="0">
            <a:no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/>
              <a:t>Generative AI</a:t>
            </a:r>
          </a:p>
          <a:p>
            <a:pPr marL="228600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1200" kern="1200"/>
          </a:p>
          <a:p>
            <a:pPr marL="228600" marR="0" lvl="1" indent="0" algn="l" defTabSz="10668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/>
              <a:t>History</a:t>
            </a: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1200" kern="120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F12C2-D2EC-3BB0-DF6D-01FF43ECF725}"/>
              </a:ext>
            </a:extLst>
          </p:cNvPr>
          <p:cNvSpPr/>
          <p:nvPr/>
        </p:nvSpPr>
        <p:spPr>
          <a:xfrm>
            <a:off x="870491" y="2468230"/>
            <a:ext cx="1055966" cy="1055966"/>
          </a:xfrm>
          <a:custGeom>
            <a:avLst/>
            <a:gdLst>
              <a:gd name="connsiteX0" fmla="*/ 0 w 1055966"/>
              <a:gd name="connsiteY0" fmla="*/ 527983 h 1055966"/>
              <a:gd name="connsiteX1" fmla="*/ 527983 w 1055966"/>
              <a:gd name="connsiteY1" fmla="*/ 0 h 1055966"/>
              <a:gd name="connsiteX2" fmla="*/ 1055966 w 1055966"/>
              <a:gd name="connsiteY2" fmla="*/ 527983 h 1055966"/>
              <a:gd name="connsiteX3" fmla="*/ 527983 w 1055966"/>
              <a:gd name="connsiteY3" fmla="*/ 1055966 h 1055966"/>
              <a:gd name="connsiteX4" fmla="*/ 0 w 1055966"/>
              <a:gd name="connsiteY4" fmla="*/ 527983 h 105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5966" h="1055966">
                <a:moveTo>
                  <a:pt x="0" y="527983"/>
                </a:moveTo>
                <a:cubicBezTo>
                  <a:pt x="0" y="236386"/>
                  <a:pt x="236386" y="0"/>
                  <a:pt x="527983" y="0"/>
                </a:cubicBezTo>
                <a:cubicBezTo>
                  <a:pt x="819580" y="0"/>
                  <a:pt x="1055966" y="236386"/>
                  <a:pt x="1055966" y="527983"/>
                </a:cubicBezTo>
                <a:cubicBezTo>
                  <a:pt x="1055966" y="819580"/>
                  <a:pt x="819580" y="1055966"/>
                  <a:pt x="527983" y="1055966"/>
                </a:cubicBezTo>
                <a:cubicBezTo>
                  <a:pt x="236386" y="1055966"/>
                  <a:pt x="0" y="819580"/>
                  <a:pt x="0" y="527983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628" tIns="161628" rIns="161628" bIns="161628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1200"/>
              <a:t>What is AI</a:t>
            </a:r>
          </a:p>
          <a:p>
            <a:pPr marL="0"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10AC04F-4B84-CA23-9424-9892D4B7A650}"/>
              </a:ext>
            </a:extLst>
          </p:cNvPr>
          <p:cNvSpPr/>
          <p:nvPr/>
        </p:nvSpPr>
        <p:spPr>
          <a:xfrm>
            <a:off x="4170384" y="2073166"/>
            <a:ext cx="2111932" cy="1846094"/>
          </a:xfrm>
          <a:prstGeom prst="rightArrow">
            <a:avLst>
              <a:gd name="adj1" fmla="val 70000"/>
              <a:gd name="adj2" fmla="val 50000"/>
            </a:avLst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129771F-F3A8-11C5-7F4D-3990C7435A8F}"/>
              </a:ext>
            </a:extLst>
          </p:cNvPr>
          <p:cNvSpPr/>
          <p:nvPr/>
        </p:nvSpPr>
        <p:spPr>
          <a:xfrm>
            <a:off x="3642402" y="2468230"/>
            <a:ext cx="1055966" cy="1055966"/>
          </a:xfrm>
          <a:custGeom>
            <a:avLst/>
            <a:gdLst>
              <a:gd name="connsiteX0" fmla="*/ 0 w 1055966"/>
              <a:gd name="connsiteY0" fmla="*/ 527983 h 1055966"/>
              <a:gd name="connsiteX1" fmla="*/ 527983 w 1055966"/>
              <a:gd name="connsiteY1" fmla="*/ 0 h 1055966"/>
              <a:gd name="connsiteX2" fmla="*/ 1055966 w 1055966"/>
              <a:gd name="connsiteY2" fmla="*/ 527983 h 1055966"/>
              <a:gd name="connsiteX3" fmla="*/ 527983 w 1055966"/>
              <a:gd name="connsiteY3" fmla="*/ 1055966 h 1055966"/>
              <a:gd name="connsiteX4" fmla="*/ 0 w 1055966"/>
              <a:gd name="connsiteY4" fmla="*/ 527983 h 105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5966" h="1055966">
                <a:moveTo>
                  <a:pt x="0" y="527983"/>
                </a:moveTo>
                <a:cubicBezTo>
                  <a:pt x="0" y="236386"/>
                  <a:pt x="236386" y="0"/>
                  <a:pt x="527983" y="0"/>
                </a:cubicBezTo>
                <a:cubicBezTo>
                  <a:pt x="819580" y="0"/>
                  <a:pt x="1055966" y="236386"/>
                  <a:pt x="1055966" y="527983"/>
                </a:cubicBezTo>
                <a:cubicBezTo>
                  <a:pt x="1055966" y="819580"/>
                  <a:pt x="819580" y="1055966"/>
                  <a:pt x="527983" y="1055966"/>
                </a:cubicBezTo>
                <a:cubicBezTo>
                  <a:pt x="236386" y="1055966"/>
                  <a:pt x="0" y="819580"/>
                  <a:pt x="0" y="527983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628" tIns="161628" rIns="161628" bIns="161628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1200"/>
              <a:t>Background</a:t>
            </a:r>
          </a:p>
          <a:p>
            <a:pPr marL="0"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C481A73-C47B-41D1-560E-C41B33238C6A}"/>
              </a:ext>
            </a:extLst>
          </p:cNvPr>
          <p:cNvSpPr/>
          <p:nvPr/>
        </p:nvSpPr>
        <p:spPr>
          <a:xfrm>
            <a:off x="6942295" y="2085143"/>
            <a:ext cx="2111932" cy="1846094"/>
          </a:xfrm>
          <a:custGeom>
            <a:avLst/>
            <a:gdLst>
              <a:gd name="connsiteX0" fmla="*/ 0 w 2111932"/>
              <a:gd name="connsiteY0" fmla="*/ 276914 h 1846094"/>
              <a:gd name="connsiteX1" fmla="*/ 1188885 w 2111932"/>
              <a:gd name="connsiteY1" fmla="*/ 276914 h 1846094"/>
              <a:gd name="connsiteX2" fmla="*/ 1188885 w 2111932"/>
              <a:gd name="connsiteY2" fmla="*/ 0 h 1846094"/>
              <a:gd name="connsiteX3" fmla="*/ 2111932 w 2111932"/>
              <a:gd name="connsiteY3" fmla="*/ 923047 h 1846094"/>
              <a:gd name="connsiteX4" fmla="*/ 1188885 w 2111932"/>
              <a:gd name="connsiteY4" fmla="*/ 1846094 h 1846094"/>
              <a:gd name="connsiteX5" fmla="*/ 1188885 w 2111932"/>
              <a:gd name="connsiteY5" fmla="*/ 1569180 h 1846094"/>
              <a:gd name="connsiteX6" fmla="*/ 0 w 2111932"/>
              <a:gd name="connsiteY6" fmla="*/ 1569180 h 1846094"/>
              <a:gd name="connsiteX7" fmla="*/ 0 w 2111932"/>
              <a:gd name="connsiteY7" fmla="*/ 276914 h 184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1932" h="1846094">
                <a:moveTo>
                  <a:pt x="0" y="276914"/>
                </a:moveTo>
                <a:lnTo>
                  <a:pt x="1188885" y="276914"/>
                </a:lnTo>
                <a:lnTo>
                  <a:pt x="1188885" y="0"/>
                </a:lnTo>
                <a:lnTo>
                  <a:pt x="2111932" y="923047"/>
                </a:lnTo>
                <a:lnTo>
                  <a:pt x="1188885" y="1846094"/>
                </a:lnTo>
                <a:lnTo>
                  <a:pt x="1188885" y="1569180"/>
                </a:lnTo>
                <a:lnTo>
                  <a:pt x="0" y="1569180"/>
                </a:lnTo>
                <a:lnTo>
                  <a:pt x="0" y="276914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8464" tIns="284534" rIns="569621" bIns="284534" numCol="1" spcCol="1270" anchor="ctr" anchorCtr="0">
            <a:no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en-US" sz="1200" kern="1200"/>
              <a:t>Machine Learning</a:t>
            </a:r>
          </a:p>
          <a:p>
            <a:pPr lvl="1" algn="ctr">
              <a:spcBef>
                <a:spcPct val="0"/>
              </a:spcBef>
              <a:buNone/>
            </a:pPr>
            <a:r>
              <a:rPr lang="en-US" sz="1200" kern="1200"/>
              <a:t> Deep Learning; CNNs; and RNNs</a:t>
            </a:r>
          </a:p>
          <a:p>
            <a:pPr marL="171450" lvl="1" indent="0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n-US" sz="1200" kern="12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4E8594-316F-3631-AD27-3BFB27EE8844}"/>
              </a:ext>
            </a:extLst>
          </p:cNvPr>
          <p:cNvSpPr/>
          <p:nvPr/>
        </p:nvSpPr>
        <p:spPr>
          <a:xfrm>
            <a:off x="6414313" y="2468230"/>
            <a:ext cx="1055966" cy="1055966"/>
          </a:xfrm>
          <a:custGeom>
            <a:avLst/>
            <a:gdLst>
              <a:gd name="connsiteX0" fmla="*/ 0 w 1055966"/>
              <a:gd name="connsiteY0" fmla="*/ 527983 h 1055966"/>
              <a:gd name="connsiteX1" fmla="*/ 527983 w 1055966"/>
              <a:gd name="connsiteY1" fmla="*/ 0 h 1055966"/>
              <a:gd name="connsiteX2" fmla="*/ 1055966 w 1055966"/>
              <a:gd name="connsiteY2" fmla="*/ 527983 h 1055966"/>
              <a:gd name="connsiteX3" fmla="*/ 527983 w 1055966"/>
              <a:gd name="connsiteY3" fmla="*/ 1055966 h 1055966"/>
              <a:gd name="connsiteX4" fmla="*/ 0 w 1055966"/>
              <a:gd name="connsiteY4" fmla="*/ 527983 h 105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5966" h="1055966">
                <a:moveTo>
                  <a:pt x="0" y="527983"/>
                </a:moveTo>
                <a:cubicBezTo>
                  <a:pt x="0" y="236386"/>
                  <a:pt x="236386" y="0"/>
                  <a:pt x="527983" y="0"/>
                </a:cubicBezTo>
                <a:cubicBezTo>
                  <a:pt x="819580" y="0"/>
                  <a:pt x="1055966" y="236386"/>
                  <a:pt x="1055966" y="527983"/>
                </a:cubicBezTo>
                <a:cubicBezTo>
                  <a:pt x="1055966" y="819580"/>
                  <a:pt x="819580" y="1055966"/>
                  <a:pt x="527983" y="1055966"/>
                </a:cubicBezTo>
                <a:cubicBezTo>
                  <a:pt x="236386" y="1055966"/>
                  <a:pt x="0" y="819580"/>
                  <a:pt x="0" y="527983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628" tIns="161628" rIns="161628" bIns="161628" numCol="1" spcCol="127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kern="1200"/>
              <a:t>Learning</a:t>
            </a:r>
          </a:p>
          <a:p>
            <a:pPr marL="171450" indent="0" algn="ctr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n-US" sz="1100" kern="12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22B550D-4779-BC0A-EE59-C7BBCF954A6A}"/>
              </a:ext>
            </a:extLst>
          </p:cNvPr>
          <p:cNvSpPr/>
          <p:nvPr/>
        </p:nvSpPr>
        <p:spPr>
          <a:xfrm>
            <a:off x="9714208" y="2073166"/>
            <a:ext cx="2111932" cy="1846094"/>
          </a:xfrm>
          <a:custGeom>
            <a:avLst/>
            <a:gdLst>
              <a:gd name="connsiteX0" fmla="*/ 0 w 2111932"/>
              <a:gd name="connsiteY0" fmla="*/ 276914 h 1846094"/>
              <a:gd name="connsiteX1" fmla="*/ 1188885 w 2111932"/>
              <a:gd name="connsiteY1" fmla="*/ 276914 h 1846094"/>
              <a:gd name="connsiteX2" fmla="*/ 1188885 w 2111932"/>
              <a:gd name="connsiteY2" fmla="*/ 0 h 1846094"/>
              <a:gd name="connsiteX3" fmla="*/ 2111932 w 2111932"/>
              <a:gd name="connsiteY3" fmla="*/ 923047 h 1846094"/>
              <a:gd name="connsiteX4" fmla="*/ 1188885 w 2111932"/>
              <a:gd name="connsiteY4" fmla="*/ 1846094 h 1846094"/>
              <a:gd name="connsiteX5" fmla="*/ 1188885 w 2111932"/>
              <a:gd name="connsiteY5" fmla="*/ 1569180 h 1846094"/>
              <a:gd name="connsiteX6" fmla="*/ 0 w 2111932"/>
              <a:gd name="connsiteY6" fmla="*/ 1569180 h 1846094"/>
              <a:gd name="connsiteX7" fmla="*/ 0 w 2111932"/>
              <a:gd name="connsiteY7" fmla="*/ 276914 h 184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1932" h="1846094">
                <a:moveTo>
                  <a:pt x="0" y="276914"/>
                </a:moveTo>
                <a:lnTo>
                  <a:pt x="1188885" y="276914"/>
                </a:lnTo>
                <a:lnTo>
                  <a:pt x="1188885" y="0"/>
                </a:lnTo>
                <a:lnTo>
                  <a:pt x="2111932" y="923047"/>
                </a:lnTo>
                <a:lnTo>
                  <a:pt x="1188885" y="1846094"/>
                </a:lnTo>
                <a:lnTo>
                  <a:pt x="1188885" y="1569180"/>
                </a:lnTo>
                <a:lnTo>
                  <a:pt x="0" y="1569180"/>
                </a:lnTo>
                <a:lnTo>
                  <a:pt x="0" y="276914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8463" tIns="284534" rIns="569622" bIns="284534" numCol="1" spcCol="1270" anchor="ctr" anchorCtr="0">
            <a:noAutofit/>
          </a:bodyPr>
          <a:lstStyle/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200" kern="1200"/>
              <a:t>Use cases of machine learning to security domain</a:t>
            </a:r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200" kern="1200"/>
              <a:t>Thoughts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F106EE6-68B1-5777-B458-110DAA72C53B}"/>
              </a:ext>
            </a:extLst>
          </p:cNvPr>
          <p:cNvSpPr/>
          <p:nvPr/>
        </p:nvSpPr>
        <p:spPr>
          <a:xfrm>
            <a:off x="9186224" y="2468230"/>
            <a:ext cx="1055966" cy="1055966"/>
          </a:xfrm>
          <a:custGeom>
            <a:avLst/>
            <a:gdLst>
              <a:gd name="connsiteX0" fmla="*/ 0 w 1055966"/>
              <a:gd name="connsiteY0" fmla="*/ 527983 h 1055966"/>
              <a:gd name="connsiteX1" fmla="*/ 527983 w 1055966"/>
              <a:gd name="connsiteY1" fmla="*/ 0 h 1055966"/>
              <a:gd name="connsiteX2" fmla="*/ 1055966 w 1055966"/>
              <a:gd name="connsiteY2" fmla="*/ 527983 h 1055966"/>
              <a:gd name="connsiteX3" fmla="*/ 527983 w 1055966"/>
              <a:gd name="connsiteY3" fmla="*/ 1055966 h 1055966"/>
              <a:gd name="connsiteX4" fmla="*/ 0 w 1055966"/>
              <a:gd name="connsiteY4" fmla="*/ 527983 h 105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5966" h="1055966">
                <a:moveTo>
                  <a:pt x="0" y="527983"/>
                </a:moveTo>
                <a:cubicBezTo>
                  <a:pt x="0" y="236386"/>
                  <a:pt x="236386" y="0"/>
                  <a:pt x="527983" y="0"/>
                </a:cubicBezTo>
                <a:cubicBezTo>
                  <a:pt x="819580" y="0"/>
                  <a:pt x="1055966" y="236386"/>
                  <a:pt x="1055966" y="527983"/>
                </a:cubicBezTo>
                <a:cubicBezTo>
                  <a:pt x="1055966" y="819580"/>
                  <a:pt x="819580" y="1055966"/>
                  <a:pt x="527983" y="1055966"/>
                </a:cubicBezTo>
                <a:cubicBezTo>
                  <a:pt x="236386" y="1055966"/>
                  <a:pt x="0" y="819580"/>
                  <a:pt x="0" y="527983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1628" tIns="161628" rIns="161628" bIns="161628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kern="1200"/>
              <a:t>Reflections on present and future</a:t>
            </a:r>
          </a:p>
        </p:txBody>
      </p:sp>
    </p:spTree>
    <p:extLst>
      <p:ext uri="{BB962C8B-B14F-4D97-AF65-F5344CB8AC3E}">
        <p14:creationId xmlns:p14="http://schemas.microsoft.com/office/powerpoint/2010/main" val="93076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72F02-4C8D-F713-F0BE-522B63B56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588" y="903953"/>
            <a:ext cx="10956175" cy="833407"/>
          </a:xfrm>
        </p:spPr>
        <p:txBody>
          <a:bodyPr/>
          <a:lstStyle/>
          <a:p>
            <a:r>
              <a:rPr lang="en-US" dirty="0"/>
              <a:t>Types of deep learning – Transformer models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9369C-D639-16CF-0875-98120A1A7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8385" y="1812237"/>
            <a:ext cx="9395230" cy="83340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400" dirty="0">
                <a:effectLst/>
                <a:latin typeface="Helvetica Neue" panose="02000503000000020004" pitchFamily="2" charset="0"/>
              </a:rPr>
              <a:t>1. </a:t>
            </a:r>
            <a:r>
              <a:rPr lang="en-US" sz="1400" b="1" dirty="0">
                <a:effectLst/>
                <a:latin typeface="Helvetica Neue" panose="02000503000000020004" pitchFamily="2" charset="0"/>
              </a:rPr>
              <a:t>Encoder</a:t>
            </a:r>
            <a:r>
              <a:rPr lang="en-US" sz="1400" dirty="0">
                <a:effectLst/>
                <a:latin typeface="Helvetica Neue" panose="02000503000000020004" pitchFamily="2" charset="0"/>
              </a:rPr>
              <a:t>: Maps the input sequence to a continuous representation.</a:t>
            </a:r>
          </a:p>
          <a:p>
            <a:pPr>
              <a:lnSpc>
                <a:spcPct val="100000"/>
              </a:lnSpc>
            </a:pPr>
            <a:r>
              <a:rPr lang="en-US" sz="1400" dirty="0">
                <a:effectLst/>
                <a:latin typeface="Helvetica Neue" panose="02000503000000020004" pitchFamily="2" charset="0"/>
              </a:rPr>
              <a:t>2. </a:t>
            </a:r>
            <a:r>
              <a:rPr lang="en-US" sz="1400" b="1" dirty="0">
                <a:effectLst/>
                <a:latin typeface="Helvetica Neue" panose="02000503000000020004" pitchFamily="2" charset="0"/>
              </a:rPr>
              <a:t>Decoder</a:t>
            </a:r>
            <a:r>
              <a:rPr lang="en-US" sz="1400" dirty="0">
                <a:effectLst/>
                <a:latin typeface="Helvetica Neue" panose="02000503000000020004" pitchFamily="2" charset="0"/>
              </a:rPr>
              <a:t>: Generates the output sequence from the continuous representation provided by the encoder.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D04C7C-033C-236F-6F13-2B26CE1ED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941" y="2552214"/>
            <a:ext cx="6494117" cy="365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18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41FFD-382F-C6C9-9D04-E4A413470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FB2BE-2EDD-9CD2-C46A-37AAA3FD5C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Demo Video</a:t>
            </a:r>
          </a:p>
        </p:txBody>
      </p:sp>
    </p:spTree>
    <p:extLst>
      <p:ext uri="{BB962C8B-B14F-4D97-AF65-F5344CB8AC3E}">
        <p14:creationId xmlns:p14="http://schemas.microsoft.com/office/powerpoint/2010/main" val="473900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701262"/>
            <a:ext cx="2737722" cy="2616736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type="subTitle" idx="1"/>
          </p:nvPr>
        </p:nvSpPr>
        <p:spPr>
          <a:xfrm>
            <a:off x="1866899" y="2971801"/>
            <a:ext cx="7328118" cy="2308207"/>
          </a:xfrm>
        </p:spPr>
        <p:txBody>
          <a:bodyPr>
            <a:normAutofit fontScale="32500" lnSpcReduction="20000"/>
          </a:bodyPr>
          <a:lstStyle/>
          <a:p>
            <a:r>
              <a:rPr lang="en-US" sz="4125" dirty="0"/>
              <a:t>Experiment Tasks</a:t>
            </a:r>
          </a:p>
          <a:p>
            <a:pPr marL="257175" indent="-257175">
              <a:buFont typeface="Wingdings" panose="05000000000000000000" pitchFamily="2" charset="2"/>
              <a:buChar char="v"/>
            </a:pPr>
            <a:r>
              <a:rPr lang="en-US" sz="4125" dirty="0"/>
              <a:t>Three tasks chosen based upon a review of psychological and neuroscience literature to produce consistent patterns of brain activation for the later identification of subjects.</a:t>
            </a:r>
          </a:p>
          <a:p>
            <a:pPr algn="l"/>
            <a:r>
              <a:rPr lang="en-US" sz="4125" dirty="0"/>
              <a:t>Experiment Protocol</a:t>
            </a:r>
          </a:p>
          <a:p>
            <a:pPr marL="257175" indent="-257175">
              <a:buFont typeface="Wingdings" panose="05000000000000000000" pitchFamily="2" charset="2"/>
              <a:buChar char="v"/>
            </a:pPr>
            <a:r>
              <a:rPr lang="en-US" sz="4125" dirty="0"/>
              <a:t>50 Participants (37 male, 13 female) for 4 identical sessions</a:t>
            </a:r>
          </a:p>
          <a:p>
            <a:pPr marL="257175" indent="-257175">
              <a:buFont typeface="Wingdings" panose="05000000000000000000" pitchFamily="2" charset="2"/>
              <a:buChar char="v"/>
            </a:pPr>
            <a:r>
              <a:rPr lang="en-US" sz="4125" dirty="0"/>
              <a:t>Newly placed </a:t>
            </a:r>
            <a:r>
              <a:rPr lang="en-US" sz="4125" dirty="0" err="1"/>
              <a:t>fNIRs</a:t>
            </a:r>
            <a:r>
              <a:rPr lang="en-US" sz="4125" dirty="0"/>
              <a:t> cap on the subject at the beginning of each session, </a:t>
            </a:r>
          </a:p>
          <a:p>
            <a:pPr marL="257175" indent="-257175">
              <a:buFont typeface="Wingdings" panose="05000000000000000000" pitchFamily="2" charset="2"/>
              <a:buChar char="v"/>
            </a:pPr>
            <a:r>
              <a:rPr lang="en-US" sz="4125" dirty="0"/>
              <a:t>Probe centered on each participant’s forehead.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162" y="1232985"/>
            <a:ext cx="2124076" cy="14472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50773" y="5486401"/>
            <a:ext cx="851535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A.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Serwadda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V. </a:t>
            </a:r>
            <a:r>
              <a:rPr lang="en-US" sz="1350" b="1" dirty="0">
                <a:solidFill>
                  <a:srgbClr val="002060"/>
                </a:solidFill>
                <a:latin typeface="Calibri" panose="020F0502020204030204"/>
              </a:rPr>
              <a:t>Phoha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S.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Poudel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L.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Hirshfield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D.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Bandara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S.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Bratt</a:t>
            </a:r>
            <a:r>
              <a:rPr lang="en-US" sz="1350" i="1" dirty="0">
                <a:solidFill>
                  <a:srgbClr val="002060"/>
                </a:solidFill>
                <a:latin typeface="Calibri" panose="020F0502020204030204"/>
              </a:rPr>
              <a:t>, et al.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“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fNIRS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: A New Modality for Brain Activity-Based Biometric Authentication,” in </a:t>
            </a:r>
            <a:r>
              <a:rPr lang="en-US" sz="1350" i="1" dirty="0">
                <a:solidFill>
                  <a:srgbClr val="002060"/>
                </a:solidFill>
                <a:latin typeface="Calibri" panose="020F0502020204030204"/>
              </a:rPr>
              <a:t>The IEEE Seventh  International Conference on Biometrics: Theory, Applications and Systems (BTAS 2015)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Washington, DC, 2015.</a:t>
            </a:r>
          </a:p>
          <a:p>
            <a:pPr defTabSz="685800"/>
            <a:endParaRPr lang="en-US" sz="1350" dirty="0">
              <a:solidFill>
                <a:srgbClr val="002060"/>
              </a:solidFill>
              <a:latin typeface="Calibri" panose="020F0502020204030204"/>
            </a:endParaRPr>
          </a:p>
          <a:p>
            <a:pPr defTabSz="685800"/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6201" y="434759"/>
            <a:ext cx="24669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350" b="1" dirty="0">
                <a:solidFill>
                  <a:srgbClr val="FF0000"/>
                </a:solidFill>
                <a:latin typeface="Calibri" panose="020F0502020204030204"/>
              </a:rPr>
              <a:t>Brain Activity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38931-6F3A-4A4A-B2CF-D64C5D18F8F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9993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87745"/>
            <a:ext cx="4123232" cy="43450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5569513"/>
            <a:ext cx="85153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A.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Serwadda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V. </a:t>
            </a:r>
            <a:r>
              <a:rPr lang="en-US" sz="1350" b="1" dirty="0">
                <a:solidFill>
                  <a:srgbClr val="002060"/>
                </a:solidFill>
                <a:latin typeface="Calibri" panose="020F0502020204030204"/>
              </a:rPr>
              <a:t>Phoha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S.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Poudel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L.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Hirshfield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D.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Bandara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S. 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Bratt</a:t>
            </a:r>
            <a:r>
              <a:rPr lang="en-US" sz="1350" i="1" dirty="0">
                <a:solidFill>
                  <a:srgbClr val="002060"/>
                </a:solidFill>
                <a:latin typeface="Calibri" panose="020F0502020204030204"/>
              </a:rPr>
              <a:t>, et al.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“</a:t>
            </a:r>
            <a:r>
              <a:rPr lang="en-US" sz="1350" dirty="0" err="1">
                <a:solidFill>
                  <a:srgbClr val="002060"/>
                </a:solidFill>
                <a:latin typeface="Calibri" panose="020F0502020204030204"/>
              </a:rPr>
              <a:t>fNIRS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: A New Modality for Brain Activity-Based Biometric Authentication,” in </a:t>
            </a:r>
            <a:r>
              <a:rPr lang="en-US" sz="1350" i="1" dirty="0">
                <a:solidFill>
                  <a:srgbClr val="002060"/>
                </a:solidFill>
                <a:latin typeface="Calibri" panose="020F0502020204030204"/>
              </a:rPr>
              <a:t>The IEEE Seventh  International Conference on Biometrics: Theory, Applications and Systems (BTAS 2015)</a:t>
            </a:r>
            <a:r>
              <a:rPr lang="en-US" sz="1350" dirty="0">
                <a:solidFill>
                  <a:srgbClr val="002060"/>
                </a:solidFill>
                <a:latin typeface="Calibri" panose="020F0502020204030204"/>
              </a:rPr>
              <a:t>, Washington, DC, 2015.</a:t>
            </a:r>
          </a:p>
          <a:p>
            <a:pPr defTabSz="685800"/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  <a:p>
            <a:pPr defTabSz="685800"/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" name="Content Placeholder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187745"/>
            <a:ext cx="3818432" cy="153039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34186" y="2754855"/>
            <a:ext cx="4185046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en-US" sz="2700" b="1" dirty="0">
                <a:solidFill>
                  <a:prstClr val="black"/>
                </a:solidFill>
                <a:latin typeface="Calibri" panose="020F0502020204030204"/>
              </a:rPr>
              <a:t>Conclusion</a:t>
            </a:r>
          </a:p>
          <a:p>
            <a:pPr defTabSz="685800"/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  <a:p>
            <a:pPr marL="257175" indent="-257175" defTabSz="685800">
              <a:buFont typeface="Wingdings" panose="05000000000000000000" pitchFamily="2" charset="2"/>
              <a:buChar char="v"/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While there is still a need to evaluate </a:t>
            </a:r>
            <a:r>
              <a:rPr lang="en-US" sz="1350" dirty="0" err="1">
                <a:solidFill>
                  <a:prstClr val="black"/>
                </a:solidFill>
                <a:latin typeface="Calibri" panose="020F0502020204030204"/>
              </a:rPr>
              <a:t>fNIRS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 for a wider range of mental tasks, these results suggest that </a:t>
            </a:r>
            <a:r>
              <a:rPr lang="en-US" sz="1350" dirty="0" err="1">
                <a:solidFill>
                  <a:prstClr val="black"/>
                </a:solidFill>
                <a:latin typeface="Calibri" panose="020F0502020204030204"/>
              </a:rPr>
              <a:t>fNIRS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 holds promise as an AA modality.</a:t>
            </a:r>
          </a:p>
          <a:p>
            <a:pPr defTabSz="685800"/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257175" indent="-257175" defTabSz="685800">
              <a:buFont typeface="Wingdings" panose="05000000000000000000" pitchFamily="2" charset="2"/>
              <a:buChar char="v"/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Major part of our ongoing research is to carry out analysis on a wider variety of tasks and to more rigorously evaluate the dependence of authentication performance on specific brain regions.</a:t>
            </a:r>
            <a:endParaRPr lang="en-US" sz="825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38931-6F3A-4A4A-B2CF-D64C5D18F8F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8662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A9892-E75A-2F0E-1C2D-2235203F2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LLMs Current and Future</a:t>
            </a:r>
          </a:p>
        </p:txBody>
      </p:sp>
      <p:pic>
        <p:nvPicPr>
          <p:cNvPr id="9" name="Content Placeholder 8" descr="Business Growth with solid fill">
            <a:extLst>
              <a:ext uri="{FF2B5EF4-FFF2-40B4-BE49-F238E27FC236}">
                <a16:creationId xmlns:a16="http://schemas.microsoft.com/office/drawing/2014/main" id="{F5833EC3-CA19-A6F7-1D38-56E8CB1F0A5D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34215" y="1293073"/>
            <a:ext cx="1523569" cy="1523569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FE6F6B-844F-B539-E76B-F43777FA66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32500" lnSpcReduction="20000"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DFC64B-2FD8-33C2-5CE9-4AC34DF0D4B7}"/>
              </a:ext>
            </a:extLst>
          </p:cNvPr>
          <p:cNvSpPr txBox="1"/>
          <p:nvPr/>
        </p:nvSpPr>
        <p:spPr>
          <a:xfrm>
            <a:off x="7414478" y="3632989"/>
            <a:ext cx="33251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anose="020F0502020204030204" pitchFamily="2" charset="0"/>
              </a:rPr>
              <a:t>Future - Trends</a:t>
            </a:r>
          </a:p>
          <a:p>
            <a:pPr algn="l" fontAlgn="base">
              <a:buFont typeface="+mj-lt"/>
              <a:buAutoNum type="arabicPeriod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anose="020F0502020204030204" pitchFamily="2" charset="0"/>
              </a:rPr>
              <a:t>Contextual and Personalized Content Generation</a:t>
            </a:r>
          </a:p>
          <a:p>
            <a:pPr algn="l" fontAlgn="base">
              <a:buFont typeface="+mj-lt"/>
              <a:buAutoNum type="arabicPeriod"/>
            </a:pPr>
            <a:r>
              <a:rPr lang="en-US" b="1" dirty="0">
                <a:solidFill>
                  <a:srgbClr val="273239"/>
                </a:solidFill>
                <a:highlight>
                  <a:srgbClr val="FFFFFF"/>
                </a:highlight>
                <a:latin typeface="Nunito" panose="020F0502020204030204" pitchFamily="2" charset="0"/>
              </a:rPr>
              <a:t>Advanced autonomy</a:t>
            </a:r>
            <a:r>
              <a:rPr lang="en-US" b="0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anose="020F0502020204030204" pitchFamily="2" charset="0"/>
              </a:rPr>
              <a:t> </a:t>
            </a:r>
          </a:p>
          <a:p>
            <a:pPr algn="l" fontAlgn="base">
              <a:buFont typeface="+mj-lt"/>
              <a:buAutoNum type="arabicPeriod" startAt="2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anose="020F0502020204030204" pitchFamily="2" charset="0"/>
              </a:rPr>
              <a:t>Advanced Conversational Features </a:t>
            </a:r>
          </a:p>
          <a:p>
            <a:pPr algn="l" fontAlgn="base">
              <a:buFont typeface="+mj-lt"/>
              <a:buAutoNum type="arabicPeriod" startAt="2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anose="020F0502020204030204" pitchFamily="2" charset="0"/>
              </a:rPr>
              <a:t>Domain specific and complex Solutions</a:t>
            </a:r>
            <a:endParaRPr lang="en-US" b="0" i="0" dirty="0">
              <a:solidFill>
                <a:srgbClr val="273239"/>
              </a:solidFill>
              <a:effectLst/>
              <a:highlight>
                <a:srgbClr val="FFFFFF"/>
              </a:highlight>
              <a:latin typeface="Nunito" panose="020F0502020204030204" pitchFamily="2" charset="0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475B97-9417-10B7-5803-0676426C8477}"/>
              </a:ext>
            </a:extLst>
          </p:cNvPr>
          <p:cNvSpPr txBox="1"/>
          <p:nvPr/>
        </p:nvSpPr>
        <p:spPr>
          <a:xfrm>
            <a:off x="7047537" y="1153382"/>
            <a:ext cx="478582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itchFamily="2" charset="0"/>
              </a:rPr>
              <a:t>Near future -Trends</a:t>
            </a:r>
          </a:p>
          <a:p>
            <a:pPr algn="l" fontAlgn="base">
              <a:buFont typeface="+mj-lt"/>
              <a:buAutoNum type="arabicPeriod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itchFamily="2" charset="0"/>
              </a:rPr>
              <a:t>Small language-based Models</a:t>
            </a:r>
          </a:p>
          <a:p>
            <a:pPr algn="l" fontAlgn="base">
              <a:buFont typeface="+mj-lt"/>
              <a:buAutoNum type="arabicPeriod"/>
            </a:pPr>
            <a:r>
              <a:rPr lang="en-US" b="1" dirty="0">
                <a:solidFill>
                  <a:srgbClr val="273239"/>
                </a:solidFill>
                <a:highlight>
                  <a:srgbClr val="FFFFFF"/>
                </a:highlight>
                <a:latin typeface="Nunito" pitchFamily="2" charset="0"/>
              </a:rPr>
              <a:t>Development of one-shot and few shot learning</a:t>
            </a:r>
            <a:endParaRPr lang="en-US" b="1" i="0" dirty="0">
              <a:solidFill>
                <a:srgbClr val="273239"/>
              </a:solidFill>
              <a:effectLst/>
              <a:highlight>
                <a:srgbClr val="FFFFFF"/>
              </a:highlight>
              <a:latin typeface="Nunito" pitchFamily="2" charset="0"/>
            </a:endParaRPr>
          </a:p>
          <a:p>
            <a:pPr algn="l" fontAlgn="base">
              <a:buFont typeface="+mj-lt"/>
              <a:buAutoNum type="arabicPeriod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itchFamily="2" charset="0"/>
              </a:rPr>
              <a:t>Complex non-hierarchical Reasoning</a:t>
            </a:r>
            <a:endParaRPr lang="en-US" b="0" i="0" dirty="0">
              <a:solidFill>
                <a:srgbClr val="273239"/>
              </a:solidFill>
              <a:effectLst/>
              <a:highlight>
                <a:srgbClr val="FFFFFF"/>
              </a:highlight>
              <a:latin typeface="Nunito" pitchFamily="2" charset="0"/>
            </a:endParaRPr>
          </a:p>
          <a:p>
            <a:pPr algn="l" fontAlgn="base">
              <a:buFont typeface="+mj-lt"/>
              <a:buAutoNum type="arabicPeriod" startAt="3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itchFamily="2" charset="0"/>
              </a:rPr>
              <a:t>Economic Revolution;</a:t>
            </a:r>
          </a:p>
          <a:p>
            <a:pPr algn="l" fontAlgn="base">
              <a:buFont typeface="+mj-lt"/>
              <a:buAutoNum type="arabicPeriod" startAt="3"/>
            </a:pPr>
            <a:r>
              <a:rPr lang="en-US" b="1" i="0" dirty="0">
                <a:solidFill>
                  <a:srgbClr val="273239"/>
                </a:solidFill>
                <a:effectLst/>
                <a:highlight>
                  <a:srgbClr val="FFFFFF"/>
                </a:highlight>
                <a:latin typeface="Nunito" pitchFamily="2" charset="0"/>
              </a:rPr>
              <a:t>Lot of Funding and Developer Interest </a:t>
            </a:r>
            <a:endParaRPr lang="en-US" b="0" i="0" dirty="0">
              <a:solidFill>
                <a:srgbClr val="273239"/>
              </a:solidFill>
              <a:effectLst/>
              <a:highlight>
                <a:srgbClr val="FFFFFF"/>
              </a:highlight>
              <a:latin typeface="Nunito" pitchFamily="2" charset="0"/>
            </a:endParaRP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C2C89E-AA51-53D7-027E-0E14E86C00EF}"/>
              </a:ext>
            </a:extLst>
          </p:cNvPr>
          <p:cNvSpPr txBox="1"/>
          <p:nvPr/>
        </p:nvSpPr>
        <p:spPr>
          <a:xfrm>
            <a:off x="747698" y="2788646"/>
            <a:ext cx="68171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111111"/>
              </a:solidFill>
              <a:effectLst/>
              <a:highlight>
                <a:srgbClr val="F7F7F7"/>
              </a:highlight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highlight>
                  <a:srgbClr val="F7F7F7"/>
                </a:highlight>
                <a:latin typeface="-apple-system"/>
              </a:rPr>
              <a:t>Modeling and translating languages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11111"/>
                </a:solidFill>
                <a:highlight>
                  <a:srgbClr val="F7F7F7"/>
                </a:highlight>
                <a:latin typeface="-apple-system"/>
              </a:rPr>
              <a:t>One-shot and few shot learning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highlight>
                  <a:srgbClr val="F7F7F7"/>
                </a:highlight>
                <a:latin typeface="-apple-system"/>
              </a:rPr>
              <a:t>Explainable AI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11111"/>
                </a:solidFill>
                <a:highlight>
                  <a:srgbClr val="F7F7F7"/>
                </a:highlight>
                <a:latin typeface="-apple-system"/>
              </a:rPr>
              <a:t>Summarizing Generating and Classifying text </a:t>
            </a:r>
            <a:r>
              <a:rPr lang="en-US" b="0" i="0" dirty="0">
                <a:solidFill>
                  <a:srgbClr val="111111"/>
                </a:solidFill>
                <a:effectLst/>
                <a:highlight>
                  <a:srgbClr val="F7F7F7"/>
                </a:highlight>
                <a:latin typeface="-apple-system"/>
              </a:rPr>
              <a:t>and answering questions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highlight>
                  <a:srgbClr val="F7F7F7"/>
                </a:highlight>
                <a:latin typeface="-apple-system"/>
              </a:rPr>
              <a:t>Image analysis and content recommendation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highlight>
                  <a:srgbClr val="F7F7F7"/>
                </a:highlight>
                <a:latin typeface="-apple-system"/>
              </a:rPr>
              <a:t>Analyzing sentiment in text and images</a:t>
            </a:r>
          </a:p>
          <a:p>
            <a:endParaRPr lang="en-US" dirty="0"/>
          </a:p>
        </p:txBody>
      </p:sp>
      <p:pic>
        <p:nvPicPr>
          <p:cNvPr id="1028" name="Picture 4" descr="Motion blur of train moving inside tunnel in Tokyo, Japan">
            <a:extLst>
              <a:ext uri="{FF2B5EF4-FFF2-40B4-BE49-F238E27FC236}">
                <a16:creationId xmlns:a16="http://schemas.microsoft.com/office/drawing/2014/main" id="{913AFEC9-9280-2FCB-CD1B-3DCEEAD16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708" y="3874711"/>
            <a:ext cx="2607618" cy="182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o ahead and continuously improvement concept, silhouette man jump on a cliff from past to future with cloud sky background.">
            <a:extLst>
              <a:ext uri="{FF2B5EF4-FFF2-40B4-BE49-F238E27FC236}">
                <a16:creationId xmlns:a16="http://schemas.microsoft.com/office/drawing/2014/main" id="{57AFCB7C-511F-E340-9C21-39A29D14A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86" y="898156"/>
            <a:ext cx="2555784" cy="17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332282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trustedreviews.com/94/000028cf9/af5a/Samsung-Galaxy-Gear-smartwatch-concep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95" y="275866"/>
            <a:ext cx="1437485" cy="102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robotshop.com/media/files/images/neurosky-mindwave-mobile-eeg-sensor-1-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247" y="2308044"/>
            <a:ext cx="1438275" cy="116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amareway.org/wp-content/uploads/2012/02/Emotiv-EPO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223" y="1780244"/>
            <a:ext cx="1298146" cy="85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owerleasing.co.uk/files/7213/6731/6530/smart_phones_n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532" y="2817728"/>
            <a:ext cx="1512094" cy="122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3.bp.blogspot.com/_L_lA3ZjrjWU/SuVppV_2qDI/AAAAAAAAAFo/1B9_pgM7MlA/s320/logging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207" y="3141283"/>
            <a:ext cx="826392" cy="81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1470" y="4218170"/>
            <a:ext cx="2428875" cy="1057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9380" y="4305069"/>
            <a:ext cx="2336006" cy="11001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23822" y="4379152"/>
            <a:ext cx="2143125" cy="1200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56587" y="1660161"/>
            <a:ext cx="2171700" cy="11858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8255" y="2843958"/>
            <a:ext cx="2035969" cy="1264444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80334"/>
              </p:ext>
            </p:extLst>
          </p:nvPr>
        </p:nvGraphicFramePr>
        <p:xfrm>
          <a:off x="5536929" y="277903"/>
          <a:ext cx="4062227" cy="18717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59442">
                  <a:extLst>
                    <a:ext uri="{9D8B030D-6E8A-4147-A177-3AD203B41FA5}">
                      <a16:colId xmlns:a16="http://schemas.microsoft.com/office/drawing/2014/main" val="1889350801"/>
                    </a:ext>
                  </a:extLst>
                </a:gridCol>
                <a:gridCol w="1702785">
                  <a:extLst>
                    <a:ext uri="{9D8B030D-6E8A-4147-A177-3AD203B41FA5}">
                      <a16:colId xmlns:a16="http://schemas.microsoft.com/office/drawing/2014/main" val="1896983985"/>
                    </a:ext>
                  </a:extLst>
                </a:gridCol>
              </a:tblGrid>
              <a:tr h="59617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Near Future  (3 to 5 years)</a:t>
                      </a:r>
                      <a:endParaRPr lang="en-US" sz="1200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Philosophical questions</a:t>
                      </a:r>
                      <a:endParaRPr lang="en-US" sz="80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054756497"/>
                  </a:ext>
                </a:extLst>
              </a:tr>
              <a:tr h="18832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IoT includes wearables;  Cloud</a:t>
                      </a:r>
                      <a:endParaRPr lang="en-US" sz="120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/>
                      <a:endParaRPr lang="en-US" sz="80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55456583"/>
                  </a:ext>
                </a:extLst>
              </a:tr>
              <a:tr h="7044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Beyond 5 years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Deep learning directed applications</a:t>
                      </a:r>
                      <a:endParaRPr lang="en-US" sz="120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l"/>
                      <a:endParaRPr lang="en-US" sz="800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122588528"/>
                  </a:ext>
                </a:extLst>
              </a:tr>
              <a:tr h="38147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Augmented Reality  By definition includes Network centric and </a:t>
                      </a:r>
                      <a:r>
                        <a:rPr lang="en-US" sz="1200" kern="1200" dirty="0" err="1">
                          <a:effectLst/>
                        </a:rPr>
                        <a:t>IoT</a:t>
                      </a:r>
                      <a:endParaRPr lang="en-US" sz="1200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2E74B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880868431"/>
                  </a:ext>
                </a:extLst>
              </a:tr>
            </a:tbl>
          </a:graphicData>
        </a:graphic>
      </p:graphicFrame>
      <p:sp>
        <p:nvSpPr>
          <p:cNvPr id="9" name="Action Button: Help 8">
            <a:hlinkClick r:id="" action="ppaction://noaction" highlightClick="1"/>
          </p:cNvPr>
          <p:cNvSpPr/>
          <p:nvPr/>
        </p:nvSpPr>
        <p:spPr>
          <a:xfrm>
            <a:off x="8338656" y="1053001"/>
            <a:ext cx="861731" cy="1026105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en-US" sz="135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419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EC3AA-18FA-058D-A02F-698CD40436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0" y="254000"/>
            <a:ext cx="10668000" cy="676275"/>
          </a:xfrm>
        </p:spPr>
        <p:txBody>
          <a:bodyPr>
            <a:normAutofit fontScale="90000"/>
          </a:bodyPr>
          <a:lstStyle/>
          <a:p>
            <a:r>
              <a:rPr lang="en-US"/>
              <a:t>Current Needs</a:t>
            </a:r>
          </a:p>
        </p:txBody>
      </p:sp>
      <p:pic>
        <p:nvPicPr>
          <p:cNvPr id="8" name="Content Placeholder 7" descr="Calligraphy Pen outline">
            <a:extLst>
              <a:ext uri="{FF2B5EF4-FFF2-40B4-BE49-F238E27FC236}">
                <a16:creationId xmlns:a16="http://schemas.microsoft.com/office/drawing/2014/main" id="{F0958D87-85B7-18D3-5378-B78F25316B0E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128713"/>
            <a:ext cx="2659063" cy="117475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193248-892A-0015-A2D0-A21B26333AEE}"/>
              </a:ext>
            </a:extLst>
          </p:cNvPr>
          <p:cNvSpPr txBox="1"/>
          <p:nvPr/>
        </p:nvSpPr>
        <p:spPr>
          <a:xfrm>
            <a:off x="1481058" y="2164964"/>
            <a:ext cx="7396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Faster Solutions to hard problems</a:t>
            </a:r>
          </a:p>
          <a:p>
            <a:r>
              <a:rPr lang="en-US" dirty="0"/>
              <a:t>Diseases Hunger Energy solved</a:t>
            </a:r>
          </a:p>
          <a:p>
            <a:r>
              <a:rPr lang="en-US" dirty="0"/>
              <a:t>Less need of physical bodies– people will be minds –augmented by machines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ACC39A-B458-0B55-D960-3FCE1F298145}"/>
              </a:ext>
            </a:extLst>
          </p:cNvPr>
          <p:cNvSpPr txBox="1"/>
          <p:nvPr/>
        </p:nvSpPr>
        <p:spPr>
          <a:xfrm>
            <a:off x="5717047" y="4357934"/>
            <a:ext cx="3947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Empathy Love Creativity</a:t>
            </a:r>
          </a:p>
          <a:p>
            <a:r>
              <a:rPr lang="en-US">
                <a:solidFill>
                  <a:srgbClr val="FF0000"/>
                </a:solidFill>
              </a:rPr>
              <a:t>Ride the train and not jump in front of it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D3B207-8ABE-1BDE-A759-C8E1F9433B73}"/>
              </a:ext>
            </a:extLst>
          </p:cNvPr>
          <p:cNvSpPr/>
          <p:nvPr/>
        </p:nvSpPr>
        <p:spPr>
          <a:xfrm>
            <a:off x="6068999" y="3434604"/>
            <a:ext cx="4624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Can we achieve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C86096-B9FD-6F2A-2B1D-A57FB4D30DEB}"/>
              </a:ext>
            </a:extLst>
          </p:cNvPr>
          <p:cNvSpPr txBox="1"/>
          <p:nvPr/>
        </p:nvSpPr>
        <p:spPr>
          <a:xfrm>
            <a:off x="5003945" y="5281264"/>
            <a:ext cx="5906489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b="0" i="0">
                <a:solidFill>
                  <a:srgbClr val="1F1F1F"/>
                </a:solidFill>
                <a:effectLst/>
                <a:highlight>
                  <a:srgbClr val="FFFFFF"/>
                </a:highlight>
                <a:latin typeface="Google Sans"/>
              </a:rPr>
              <a:t>Singularity -- </a:t>
            </a:r>
            <a:r>
              <a:rPr lang="en-US" b="0" i="0">
                <a:solidFill>
                  <a:srgbClr val="040C28"/>
                </a:solidFill>
                <a:effectLst/>
                <a:latin typeface="Google Sans"/>
              </a:rPr>
              <a:t>a hypothetical future where technology growth </a:t>
            </a:r>
          </a:p>
          <a:p>
            <a:r>
              <a:rPr lang="en-US" b="0" i="0">
                <a:solidFill>
                  <a:srgbClr val="040C28"/>
                </a:solidFill>
                <a:effectLst/>
                <a:latin typeface="Google Sans"/>
              </a:rPr>
              <a:t>is out of control and irreversible</a:t>
            </a:r>
            <a:r>
              <a:rPr lang="en-US" b="0" i="0">
                <a:solidFill>
                  <a:srgbClr val="1F1F1F"/>
                </a:solidFill>
                <a:effectLst/>
                <a:highlight>
                  <a:srgbClr val="FFFFFF"/>
                </a:highlight>
                <a:latin typeface="Google Sans"/>
              </a:rPr>
              <a:t>.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6CEC5-BA38-A773-7BAB-AE58BFB9D315}"/>
              </a:ext>
            </a:extLst>
          </p:cNvPr>
          <p:cNvSpPr txBox="1"/>
          <p:nvPr/>
        </p:nvSpPr>
        <p:spPr>
          <a:xfrm>
            <a:off x="2945366" y="4705798"/>
            <a:ext cx="1889243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Machines become more intelligent than humans</a:t>
            </a:r>
          </a:p>
        </p:txBody>
      </p:sp>
    </p:spTree>
    <p:extLst>
      <p:ext uri="{BB962C8B-B14F-4D97-AF65-F5344CB8AC3E}">
        <p14:creationId xmlns:p14="http://schemas.microsoft.com/office/powerpoint/2010/main" val="11256167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C1F5B-DC64-8335-FC71-345C5819262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24538" y="109538"/>
            <a:ext cx="6367462" cy="525462"/>
          </a:xfrm>
        </p:spPr>
        <p:txBody>
          <a:bodyPr>
            <a:normAutofit fontScale="90000"/>
          </a:bodyPr>
          <a:lstStyle/>
          <a:p>
            <a:r>
              <a:rPr lang="en-US"/>
              <a:t>Convergence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7F56A-742C-C179-5559-06CD3C062C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824538" y="2179638"/>
            <a:ext cx="6367462" cy="4389437"/>
          </a:xfrm>
        </p:spPr>
        <p:txBody>
          <a:bodyPr>
            <a:normAutofit/>
          </a:bodyPr>
          <a:lstStyle/>
          <a:p>
            <a:endParaRPr lang="en-US" sz="1100"/>
          </a:p>
          <a:p>
            <a:endParaRPr lang="en-US" sz="1100"/>
          </a:p>
          <a:p>
            <a:endParaRPr lang="en-US" sz="110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5F199D-37EC-3BA6-3FFB-F19F694410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3173283"/>
              </p:ext>
            </p:extLst>
          </p:nvPr>
        </p:nvGraphicFramePr>
        <p:xfrm>
          <a:off x="-338479" y="270278"/>
          <a:ext cx="10250374" cy="6532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C9D6ADD-02A2-B076-52B7-289CE733E1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753" y="4642138"/>
            <a:ext cx="2336006" cy="11001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75901D-7094-308B-EE0A-CB0757F7CC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7362" y="1273361"/>
            <a:ext cx="2143125" cy="1200150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240BA057-D76E-887E-2C58-87793B104138}"/>
              </a:ext>
            </a:extLst>
          </p:cNvPr>
          <p:cNvSpPr/>
          <p:nvPr/>
        </p:nvSpPr>
        <p:spPr>
          <a:xfrm>
            <a:off x="7324558" y="1487448"/>
            <a:ext cx="692115" cy="409781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713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51A18-0280-5ABD-4E24-3F31C43E0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982C5-5446-9774-744B-BE10B0719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B123C5-2D3F-2C01-7C99-9876838F84DD}"/>
              </a:ext>
            </a:extLst>
          </p:cNvPr>
          <p:cNvSpPr/>
          <p:nvPr/>
        </p:nvSpPr>
        <p:spPr>
          <a:xfrm>
            <a:off x="4108432" y="2224701"/>
            <a:ext cx="31668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Thank you</a:t>
            </a:r>
          </a:p>
          <a:p>
            <a:pPr algn="ctr"/>
            <a:endParaRPr 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sz="5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07090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9220D-7324-BFE4-257C-00D466245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6B27F-E984-150B-EDD3-9B09D6FE5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5946458" cy="4455054"/>
          </a:xfrm>
        </p:spPr>
        <p:txBody>
          <a:bodyPr vert="horz" lIns="0" tIns="45720" rIns="0" bIns="45720" rtlCol="0" anchor="t">
            <a:normAutofit fontScale="85000" lnSpcReduction="20000"/>
          </a:bodyPr>
          <a:lstStyle/>
          <a:p>
            <a:r>
              <a:rPr lang="en-US" dirty="0"/>
              <a:t>Science and technology to simulate human intelligence by machines and computers</a:t>
            </a:r>
          </a:p>
          <a:p>
            <a:pPr marL="383540" lvl="1">
              <a:buFont typeface="Arial" panose="020B0604020202020204" pitchFamily="34" charset="0"/>
              <a:buChar char="•"/>
            </a:pPr>
            <a:r>
              <a:rPr lang="en-US" dirty="0"/>
              <a:t>Examples: Autonomous vehicles, crop analysis; drug discovery; medical diagnosis; Generative AI tools</a:t>
            </a:r>
            <a:endParaRPr lang="en-US" dirty="0">
              <a:ea typeface="Calibri"/>
              <a:cs typeface="Calibri"/>
            </a:endParaRPr>
          </a:p>
          <a:p>
            <a:pPr marL="200660" lvl="1" indent="0">
              <a:buNone/>
            </a:pPr>
            <a:endParaRPr lang="en-US" dirty="0">
              <a:ea typeface="Calibri"/>
              <a:cs typeface="Calibri"/>
            </a:endParaRPr>
          </a:p>
          <a:p>
            <a:pPr marL="200660" lvl="1" indent="0">
              <a:buNone/>
            </a:pPr>
            <a:r>
              <a:rPr lang="en-US" dirty="0"/>
              <a:t>Machine Learning; Deep Learning; Rule based</a:t>
            </a:r>
            <a:endParaRPr lang="en-US" dirty="0">
              <a:ea typeface="Calibri"/>
              <a:cs typeface="Calibri"/>
            </a:endParaRPr>
          </a:p>
          <a:p>
            <a:pPr marL="200660" lvl="1" indent="0">
              <a:buNone/>
            </a:pPr>
            <a:r>
              <a:rPr lang="en-US" dirty="0"/>
              <a:t>Based on the human decision-making processes that can learn and generalize</a:t>
            </a:r>
            <a:endParaRPr lang="en-US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en-US" dirty="0"/>
              <a:t>Narrow AI  (ANI-Artificial Narrow Intelligence)</a:t>
            </a:r>
            <a:endParaRPr lang="en-US" dirty="0">
              <a:ea typeface="Calibri"/>
              <a:cs typeface="Calibri"/>
            </a:endParaRPr>
          </a:p>
          <a:p>
            <a:pPr marL="383540" lvl="1">
              <a:buFont typeface="Arial" panose="020B0604020202020204" pitchFamily="34" charset="0"/>
              <a:buChar char="•"/>
            </a:pPr>
            <a:r>
              <a:rPr lang="en-US" sz="1600" dirty="0"/>
              <a:t>Trained</a:t>
            </a:r>
            <a:r>
              <a:rPr lang="en-US" dirty="0"/>
              <a:t> and focused on specific tasks– Apple’s Siri, Amazon’s Alexa, IBM </a:t>
            </a:r>
            <a:r>
              <a:rPr lang="en-US" dirty="0" err="1"/>
              <a:t>Watsonx</a:t>
            </a:r>
            <a:r>
              <a:rPr lang="en-US" dirty="0"/>
              <a:t>™, Self-Driving Vehicles</a:t>
            </a:r>
            <a:endParaRPr lang="en-US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en-US" dirty="0"/>
              <a:t>Strong AI  (AGI-Artificial General Intelligence or Artificial Super Intelligence)</a:t>
            </a:r>
            <a:endParaRPr lang="en-US" dirty="0">
              <a:ea typeface="Calibri"/>
              <a:cs typeface="Calibri"/>
            </a:endParaRPr>
          </a:p>
          <a:p>
            <a:pPr marL="383540" lvl="1">
              <a:buFont typeface="Arial" panose="020B0604020202020204" pitchFamily="34" charset="0"/>
              <a:buChar char="•"/>
            </a:pPr>
            <a:r>
              <a:rPr lang="en-US" sz="1400" dirty="0"/>
              <a:t>Aims</a:t>
            </a:r>
            <a:r>
              <a:rPr lang="en-US" dirty="0"/>
              <a:t> for </a:t>
            </a:r>
            <a:r>
              <a:rPr lang="en-US" sz="1600" dirty="0"/>
              <a:t>intelligence</a:t>
            </a:r>
            <a:r>
              <a:rPr lang="en-US" dirty="0"/>
              <a:t> equivalent to humans—Self aware; consciousness; ability to solve problems;  plan for the future</a:t>
            </a:r>
            <a:endParaRPr lang="en-US" dirty="0">
              <a:ea typeface="Calibri"/>
              <a:cs typeface="Calibri"/>
            </a:endParaRPr>
          </a:p>
          <a:p>
            <a:pPr marL="383540" lvl="1">
              <a:buFont typeface="Arial" panose="020B0604020202020204" pitchFamily="34" charset="0"/>
              <a:buChar char="•"/>
            </a:pPr>
            <a:r>
              <a:rPr lang="en-US" dirty="0"/>
              <a:t>ASI- Surpass the human abilities and intelligence– at present mostly theoretical</a:t>
            </a:r>
            <a:endParaRPr lang="en-US" dirty="0">
              <a:ea typeface="Calibri"/>
              <a:cs typeface="Calibri"/>
            </a:endParaRPr>
          </a:p>
          <a:p>
            <a:pPr marL="383540" lvl="1">
              <a:buFont typeface="Arial" panose="020B0604020202020204" pitchFamily="34" charset="0"/>
              <a:buChar char="•"/>
            </a:pPr>
            <a:r>
              <a:rPr lang="en-US" dirty="0"/>
              <a:t>Examples: Superhuman and rogue computer assistant in 2001: A Space Odyssey</a:t>
            </a:r>
            <a:endParaRPr lang="en-US" dirty="0">
              <a:ea typeface="Calibri"/>
              <a:cs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3D7BE-178C-BC72-574B-DC285B926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009" y="2556201"/>
            <a:ext cx="5393991" cy="303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13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39479-B3B1-6645-F835-622E2674B1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en-US" dirty="0"/>
              <a:t>Generative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AEBF2-B3E5-A8DB-BAAD-07B20B7D94D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483475" y="1846263"/>
            <a:ext cx="4708525" cy="4022725"/>
          </a:xfrm>
        </p:spPr>
        <p:txBody>
          <a:bodyPr>
            <a:normAutofit/>
          </a:bodyPr>
          <a:lstStyle/>
          <a:p>
            <a:r>
              <a:rPr lang="en-US" dirty="0"/>
              <a:t>Deep learning that takes raw data (Wikipedia;  works of Rembrandt, </a:t>
            </a:r>
            <a:r>
              <a:rPr lang="en-US" dirty="0" err="1"/>
              <a:t>etc</a:t>
            </a:r>
            <a:r>
              <a:rPr lang="en-US" dirty="0"/>
              <a:t>) and can generate statistically probable outputs</a:t>
            </a:r>
          </a:p>
          <a:p>
            <a:r>
              <a:rPr lang="en-US" dirty="0"/>
              <a:t>Encode a simplifies description of training data and generate new work that may be similar but not identical to the original data</a:t>
            </a:r>
          </a:p>
        </p:txBody>
      </p:sp>
      <p:pic>
        <p:nvPicPr>
          <p:cNvPr id="6" name="Picture 8" descr="Swollen Thumb Joint or Knuckle Causes ...">
            <a:extLst>
              <a:ext uri="{FF2B5EF4-FFF2-40B4-BE49-F238E27FC236}">
                <a16:creationId xmlns:a16="http://schemas.microsoft.com/office/drawing/2014/main" id="{13A3AFC2-7036-C9F0-CEAB-B67FA214D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148" y="2431746"/>
            <a:ext cx="2086390" cy="108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1,000+ Free Thumb &amp; Thumbs Up Images ...">
            <a:extLst>
              <a:ext uri="{FF2B5EF4-FFF2-40B4-BE49-F238E27FC236}">
                <a16:creationId xmlns:a16="http://schemas.microsoft.com/office/drawing/2014/main" id="{02BE4D0E-E9DB-E929-BD07-5D46542F7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1170" y="2184831"/>
            <a:ext cx="1938802" cy="1580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What Are the Warning Signs of Trigger Finger? - Atlanta, Georgia">
            <a:extLst>
              <a:ext uri="{FF2B5EF4-FFF2-40B4-BE49-F238E27FC236}">
                <a16:creationId xmlns:a16="http://schemas.microsoft.com/office/drawing/2014/main" id="{1E64CBC5-6A51-99DC-C7C2-05506E960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148" y="4337991"/>
            <a:ext cx="2086390" cy="138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Index finger - Wikipedia">
            <a:extLst>
              <a:ext uri="{FF2B5EF4-FFF2-40B4-BE49-F238E27FC236}">
                <a16:creationId xmlns:a16="http://schemas.microsoft.com/office/drawing/2014/main" id="{50CAB209-38F0-17DD-5D66-AC7115613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826" y="4241468"/>
            <a:ext cx="1577489" cy="158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50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22830-DCAF-3947-3194-B3DE71512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2CDF0AB-C617-9B52-8FE3-98F743CF42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873969"/>
              </p:ext>
            </p:extLst>
          </p:nvPr>
        </p:nvGraphicFramePr>
        <p:xfrm>
          <a:off x="630264" y="1846263"/>
          <a:ext cx="11091621" cy="1795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802F4590-8EBA-3A8B-5A73-F58B6A21E9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6821513"/>
              </p:ext>
            </p:extLst>
          </p:nvPr>
        </p:nvGraphicFramePr>
        <p:xfrm>
          <a:off x="849823" y="3904955"/>
          <a:ext cx="11091621" cy="1795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80068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69757-78BA-4017-BF37-3344A46D249B}" type="slidenum">
              <a:rPr lang="en-US" smtClean="0"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-107950"/>
            <a:ext cx="10058400" cy="941388"/>
          </a:xfrm>
        </p:spPr>
        <p:txBody>
          <a:bodyPr/>
          <a:lstStyle/>
          <a:p>
            <a:r>
              <a:rPr lang="en-US"/>
              <a:t>Background – Neuron --</a:t>
            </a:r>
            <a:r>
              <a:rPr lang="en-US" err="1"/>
              <a:t>Perceptrons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527175"/>
            <a:ext cx="10058400" cy="4024313"/>
          </a:xfrm>
        </p:spPr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	</a:t>
            </a:r>
          </a:p>
        </p:txBody>
      </p:sp>
      <p:sp>
        <p:nvSpPr>
          <p:cNvPr id="4" name="Oval 3"/>
          <p:cNvSpPr/>
          <p:nvPr/>
        </p:nvSpPr>
        <p:spPr>
          <a:xfrm>
            <a:off x="3355041" y="3155576"/>
            <a:ext cx="533400" cy="546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cxnSpLocks/>
          </p:cNvCxnSpPr>
          <p:nvPr/>
        </p:nvCxnSpPr>
        <p:spPr>
          <a:xfrm>
            <a:off x="1792941" y="2672977"/>
            <a:ext cx="1640215" cy="562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792941" y="3581326"/>
            <a:ext cx="1640215" cy="540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888441" y="3428626"/>
            <a:ext cx="10033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11941" y="395647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err="1"/>
              <a:t>x</a:t>
            </a:r>
            <a:r>
              <a:rPr lang="en-US" baseline="-25000" err="1"/>
              <a:t>n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335741" y="2420842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x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747606" y="3007809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59666" y="2467478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/>
              <a:t>w</a:t>
            </a:r>
            <a:r>
              <a:rPr lang="en-US" baseline="-25000"/>
              <a:t>1</a:t>
            </a:r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416198" y="385165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err="1"/>
              <a:t>w</a:t>
            </a:r>
            <a:r>
              <a:rPr lang="en-US" baseline="-25000" err="1"/>
              <a:t>n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56684" y="706377"/>
            <a:ext cx="3042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Implementation of AND XOR? 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355182"/>
              </p:ext>
            </p:extLst>
          </p:nvPr>
        </p:nvGraphicFramePr>
        <p:xfrm>
          <a:off x="2624815" y="1237794"/>
          <a:ext cx="2936075" cy="1371410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587879">
                  <a:extLst>
                    <a:ext uri="{9D8B030D-6E8A-4147-A177-3AD203B41FA5}">
                      <a16:colId xmlns:a16="http://schemas.microsoft.com/office/drawing/2014/main" val="2752168342"/>
                    </a:ext>
                  </a:extLst>
                </a:gridCol>
                <a:gridCol w="503981">
                  <a:extLst>
                    <a:ext uri="{9D8B030D-6E8A-4147-A177-3AD203B41FA5}">
                      <a16:colId xmlns:a16="http://schemas.microsoft.com/office/drawing/2014/main" val="3507730090"/>
                    </a:ext>
                  </a:extLst>
                </a:gridCol>
                <a:gridCol w="931786">
                  <a:extLst>
                    <a:ext uri="{9D8B030D-6E8A-4147-A177-3AD203B41FA5}">
                      <a16:colId xmlns:a16="http://schemas.microsoft.com/office/drawing/2014/main" val="2840078099"/>
                    </a:ext>
                  </a:extLst>
                </a:gridCol>
                <a:gridCol w="912429">
                  <a:extLst>
                    <a:ext uri="{9D8B030D-6E8A-4147-A177-3AD203B41FA5}">
                      <a16:colId xmlns:a16="http://schemas.microsoft.com/office/drawing/2014/main" val="3346910618"/>
                    </a:ext>
                  </a:extLst>
                </a:gridCol>
              </a:tblGrid>
              <a:tr h="10506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Input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And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XOR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662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x</a:t>
                      </a:r>
                      <a:r>
                        <a:rPr lang="en-US" sz="1200" b="0" i="0" u="none" strike="noStrike" baseline="-25000" noProof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n-US" sz="1200" i="0" u="none" strike="noStrike" baseline="-25000" noProof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</a:lnL>
                    <a:lnR w="1587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x</a:t>
                      </a:r>
                      <a:r>
                        <a:rPr lang="en-US" sz="1200" b="0" i="0" u="none" strike="noStrike" baseline="-25000" noProof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5875" cap="flat" cmpd="sng" algn="ctr">
                      <a:noFill/>
                      <a:prstDash val="soli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5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0</a:t>
                      </a:r>
                      <a:endParaRPr lang="en-US" sz="14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7726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0</a:t>
                      </a:r>
                      <a:endParaRPr lang="en-US" sz="14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1830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1</a:t>
                      </a:r>
                      <a:endParaRPr lang="en-US" sz="14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4041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</a:rPr>
                        <a:t>1</a:t>
                      </a:r>
                      <a:endParaRPr lang="en-US" sz="14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50399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337982" y="4723912"/>
                <a:ext cx="3959225" cy="827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d>
                                <m:dPr>
                                  <m:begChr m:val="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0, 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if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 &amp;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1, 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if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 &amp;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7982" y="4723912"/>
                <a:ext cx="3959225" cy="827406"/>
              </a:xfrm>
              <a:prstGeom prst="rect">
                <a:avLst/>
              </a:prstGeom>
              <a:blipFill>
                <a:blip r:embed="rId2"/>
                <a:stretch>
                  <a:fillRect t="-160606" b="-2287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4C6FB06F-F06C-47DB-973A-5845743B2504}"/>
                  </a:ext>
                </a:extLst>
              </p14:cNvPr>
              <p14:cNvContentPartPr/>
              <p14:nvPr/>
            </p14:nvContentPartPr>
            <p14:xfrm>
              <a:off x="1458244" y="3361702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4C6FB06F-F06C-47DB-973A-5845743B250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49244" y="335270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132CE6FA-4490-480D-8318-061AD401C015}"/>
                  </a:ext>
                </a:extLst>
              </p14:cNvPr>
              <p14:cNvContentPartPr/>
              <p14:nvPr/>
            </p14:nvContentPartPr>
            <p14:xfrm>
              <a:off x="1548604" y="4408942"/>
              <a:ext cx="360" cy="36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132CE6FA-4490-480D-8318-061AD401C01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9604" y="439994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9F855D91-D33D-4914-BC40-E6869123226C}"/>
                  </a:ext>
                </a:extLst>
              </p14:cNvPr>
              <p14:cNvContentPartPr/>
              <p14:nvPr/>
            </p14:nvContentPartPr>
            <p14:xfrm>
              <a:off x="1816444" y="2678062"/>
              <a:ext cx="36720" cy="172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9F855D91-D33D-4914-BC40-E6869123226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07355" y="2669062"/>
                <a:ext cx="54535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CB70E30-B623-4CC7-B520-0D04B41B7336}"/>
                  </a:ext>
                </a:extLst>
              </p14:cNvPr>
              <p14:cNvContentPartPr/>
              <p14:nvPr/>
            </p14:nvContentPartPr>
            <p14:xfrm>
              <a:off x="2656684" y="2832502"/>
              <a:ext cx="360" cy="3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CB70E30-B623-4CC7-B520-0D04B41B733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47684" y="2823502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oup 29">
            <a:extLst>
              <a:ext uri="{FF2B5EF4-FFF2-40B4-BE49-F238E27FC236}">
                <a16:creationId xmlns:a16="http://schemas.microsoft.com/office/drawing/2014/main" id="{3D3759E9-E4FB-451C-B92F-044D9CCAD4FA}"/>
              </a:ext>
            </a:extLst>
          </p:cNvPr>
          <p:cNvGrpSpPr/>
          <p:nvPr/>
        </p:nvGrpSpPr>
        <p:grpSpPr>
          <a:xfrm>
            <a:off x="3844324" y="3453503"/>
            <a:ext cx="822960" cy="76680"/>
            <a:chOff x="4489783" y="3498326"/>
            <a:chExt cx="822960" cy="7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7645546E-6B3F-425D-8AAB-9023244DD062}"/>
                    </a:ext>
                  </a:extLst>
                </p14:cNvPr>
                <p14:cNvContentPartPr/>
                <p14:nvPr/>
              </p14:nvContentPartPr>
              <p14:xfrm>
                <a:off x="4489783" y="3564566"/>
                <a:ext cx="5760" cy="1044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7645546E-6B3F-425D-8AAB-9023244DD062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480783" y="3555566"/>
                  <a:ext cx="2340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2335CA86-7E51-44AC-9D0F-22ED79FAE11C}"/>
                    </a:ext>
                  </a:extLst>
                </p14:cNvPr>
                <p14:cNvContentPartPr/>
                <p14:nvPr/>
              </p14:nvContentPartPr>
              <p14:xfrm>
                <a:off x="4532983" y="3498326"/>
                <a:ext cx="779760" cy="5868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2335CA86-7E51-44AC-9D0F-22ED79FAE11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523979" y="3489270"/>
                  <a:ext cx="797408" cy="76429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363322FA-CACC-4CEE-A191-F1DC23D1FD57}"/>
                  </a:ext>
                </a:extLst>
              </p14:cNvPr>
              <p14:cNvContentPartPr/>
              <p14:nvPr/>
            </p14:nvContentPartPr>
            <p14:xfrm>
              <a:off x="2406484" y="2665462"/>
              <a:ext cx="35280" cy="619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363322FA-CACC-4CEE-A191-F1DC23D1FD5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397484" y="2656514"/>
                <a:ext cx="52920" cy="794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46200584-4C22-4782-91A0-FF896229F4A4}"/>
                  </a:ext>
                </a:extLst>
              </p14:cNvPr>
              <p14:cNvContentPartPr/>
              <p14:nvPr/>
            </p14:nvContentPartPr>
            <p14:xfrm>
              <a:off x="2770804" y="3852382"/>
              <a:ext cx="21960" cy="6156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46200584-4C22-4782-91A0-FF896229F4A4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761804" y="3843382"/>
                <a:ext cx="39600" cy="7920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oup 50">
            <a:extLst>
              <a:ext uri="{FF2B5EF4-FFF2-40B4-BE49-F238E27FC236}">
                <a16:creationId xmlns:a16="http://schemas.microsoft.com/office/drawing/2014/main" id="{5F6B3566-7E50-C7B1-AE56-36EAD5A5138C}"/>
              </a:ext>
            </a:extLst>
          </p:cNvPr>
          <p:cNvGrpSpPr/>
          <p:nvPr/>
        </p:nvGrpSpPr>
        <p:grpSpPr>
          <a:xfrm>
            <a:off x="6135588" y="922385"/>
            <a:ext cx="2535640" cy="2005957"/>
            <a:chOff x="3261391" y="1051586"/>
            <a:chExt cx="3748999" cy="329180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8363F85-B2C1-C712-81CF-C76FA931FAA4}"/>
                </a:ext>
              </a:extLst>
            </p:cNvPr>
            <p:cNvCxnSpPr>
              <a:cxnSpLocks/>
            </p:cNvCxnSpPr>
            <p:nvPr/>
          </p:nvCxnSpPr>
          <p:spPr>
            <a:xfrm>
              <a:off x="4267220" y="1051586"/>
              <a:ext cx="0" cy="329180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296C3AC-119B-6483-F48C-D1975D3708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61391" y="3416355"/>
              <a:ext cx="3748999" cy="1459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D063916-3DAF-DE8C-6EB6-95C3997E84A1}"/>
                </a:ext>
              </a:extLst>
            </p:cNvPr>
            <p:cNvSpPr/>
            <p:nvPr/>
          </p:nvSpPr>
          <p:spPr>
            <a:xfrm>
              <a:off x="5913123" y="1424072"/>
              <a:ext cx="365754" cy="365765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7A2F1031-782D-13C9-CED8-B4C20B325DA2}"/>
                </a:ext>
              </a:extLst>
            </p:cNvPr>
            <p:cNvSpPr/>
            <p:nvPr/>
          </p:nvSpPr>
          <p:spPr>
            <a:xfrm>
              <a:off x="4084344" y="1417338"/>
              <a:ext cx="365754" cy="365765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884B50-1A98-39BF-2E5A-0C7DED4CB230}"/>
                </a:ext>
              </a:extLst>
            </p:cNvPr>
            <p:cNvSpPr txBox="1"/>
            <p:nvPr/>
          </p:nvSpPr>
          <p:spPr>
            <a:xfrm>
              <a:off x="3653747" y="3556952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0,0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9AE1545-E7B2-C047-0B06-38F9F05B3FFC}"/>
                </a:ext>
              </a:extLst>
            </p:cNvPr>
            <p:cNvSpPr txBox="1"/>
            <p:nvPr/>
          </p:nvSpPr>
          <p:spPr>
            <a:xfrm>
              <a:off x="6118047" y="3587516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1,0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A88FC52-B47C-E913-5FE7-75B8F432755B}"/>
                </a:ext>
              </a:extLst>
            </p:cNvPr>
            <p:cNvSpPr txBox="1"/>
            <p:nvPr/>
          </p:nvSpPr>
          <p:spPr>
            <a:xfrm>
              <a:off x="3442985" y="1338823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0,1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AC3673F-4942-07EE-031A-A067E186539A}"/>
                </a:ext>
              </a:extLst>
            </p:cNvPr>
            <p:cNvSpPr txBox="1"/>
            <p:nvPr/>
          </p:nvSpPr>
          <p:spPr>
            <a:xfrm>
              <a:off x="6187439" y="1268414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1,1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9145541-B424-41C8-DEBC-51A13A1E09E6}"/>
                </a:ext>
              </a:extLst>
            </p:cNvPr>
            <p:cNvSpPr/>
            <p:nvPr/>
          </p:nvSpPr>
          <p:spPr>
            <a:xfrm>
              <a:off x="4084344" y="3233473"/>
              <a:ext cx="365754" cy="365765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9396643-2FCB-F105-7966-128AE33DD993}"/>
                </a:ext>
              </a:extLst>
            </p:cNvPr>
            <p:cNvSpPr/>
            <p:nvPr/>
          </p:nvSpPr>
          <p:spPr>
            <a:xfrm>
              <a:off x="5966627" y="3252440"/>
              <a:ext cx="365754" cy="365765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E223903-2DAD-9C25-6F41-BD548BFE7279}"/>
              </a:ext>
            </a:extLst>
          </p:cNvPr>
          <p:cNvCxnSpPr/>
          <p:nvPr/>
        </p:nvCxnSpPr>
        <p:spPr>
          <a:xfrm>
            <a:off x="9306457" y="876618"/>
            <a:ext cx="74266" cy="515285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C5F22C87-5ED8-0E88-C6BE-492D825EFC0C}"/>
              </a:ext>
            </a:extLst>
          </p:cNvPr>
          <p:cNvCxnSpPr/>
          <p:nvPr/>
        </p:nvCxnSpPr>
        <p:spPr>
          <a:xfrm>
            <a:off x="5963545" y="893291"/>
            <a:ext cx="74266" cy="515285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E36C056-A06A-FB24-37E3-9A17B224BC0C}"/>
              </a:ext>
            </a:extLst>
          </p:cNvPr>
          <p:cNvGrpSpPr/>
          <p:nvPr/>
        </p:nvGrpSpPr>
        <p:grpSpPr>
          <a:xfrm>
            <a:off x="9749682" y="948337"/>
            <a:ext cx="2309935" cy="2059472"/>
            <a:chOff x="9749682" y="948337"/>
            <a:chExt cx="2309935" cy="205947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5773973-63BD-6248-BA4E-70B196FA3FBF}"/>
                </a:ext>
              </a:extLst>
            </p:cNvPr>
            <p:cNvGrpSpPr/>
            <p:nvPr/>
          </p:nvGrpSpPr>
          <p:grpSpPr>
            <a:xfrm>
              <a:off x="9749682" y="948337"/>
              <a:ext cx="2309935" cy="2059472"/>
              <a:chOff x="3261391" y="1051586"/>
              <a:chExt cx="3748999" cy="3291804"/>
            </a:xfrm>
          </p:grpSpPr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A4005FC-C468-F969-6368-10C9B7DDEA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67220" y="1051586"/>
                <a:ext cx="0" cy="329180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DC3BD728-2528-9395-5418-C9D823334CE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61391" y="3416355"/>
                <a:ext cx="3748999" cy="14591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D7346DFB-CDFD-31D3-6C17-3202C3A4BD39}"/>
                  </a:ext>
                </a:extLst>
              </p:cNvPr>
              <p:cNvSpPr/>
              <p:nvPr/>
            </p:nvSpPr>
            <p:spPr>
              <a:xfrm>
                <a:off x="5913123" y="1424072"/>
                <a:ext cx="365754" cy="365765"/>
              </a:xfrm>
              <a:prstGeom prst="ellipse">
                <a:avLst/>
              </a:prstGeom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9CE9971-AA03-B616-D105-0CFBD94F1056}"/>
                  </a:ext>
                </a:extLst>
              </p:cNvPr>
              <p:cNvSpPr/>
              <p:nvPr/>
            </p:nvSpPr>
            <p:spPr>
              <a:xfrm>
                <a:off x="4084344" y="1417338"/>
                <a:ext cx="365754" cy="365765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4CC243E8-2CE4-7837-1C52-47A5D59205CD}"/>
                  </a:ext>
                </a:extLst>
              </p:cNvPr>
              <p:cNvSpPr txBox="1"/>
              <p:nvPr/>
            </p:nvSpPr>
            <p:spPr>
              <a:xfrm>
                <a:off x="3534787" y="3598665"/>
                <a:ext cx="497251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0,0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D2D999AE-8741-6898-0EC7-A429DBA06D86}"/>
                  </a:ext>
                </a:extLst>
              </p:cNvPr>
              <p:cNvSpPr txBox="1"/>
              <p:nvPr/>
            </p:nvSpPr>
            <p:spPr>
              <a:xfrm>
                <a:off x="6118047" y="3587516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1,0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416D286-B485-E866-C318-15AE1E6C9BF3}"/>
                  </a:ext>
                </a:extLst>
              </p:cNvPr>
              <p:cNvSpPr txBox="1"/>
              <p:nvPr/>
            </p:nvSpPr>
            <p:spPr>
              <a:xfrm>
                <a:off x="3390299" y="1334079"/>
                <a:ext cx="497251" cy="369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0,1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1422688F-B149-226C-DC6E-ECA35C6E46C5}"/>
                  </a:ext>
                </a:extLst>
              </p:cNvPr>
              <p:cNvSpPr txBox="1"/>
              <p:nvPr/>
            </p:nvSpPr>
            <p:spPr>
              <a:xfrm>
                <a:off x="6187439" y="1268414"/>
                <a:ext cx="4972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1,1</a:t>
                </a: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BEFF6897-D534-741A-1F1A-9BCDB4843E75}"/>
                  </a:ext>
                </a:extLst>
              </p:cNvPr>
              <p:cNvSpPr/>
              <p:nvPr/>
            </p:nvSpPr>
            <p:spPr>
              <a:xfrm>
                <a:off x="5966627" y="3252440"/>
                <a:ext cx="365754" cy="365765"/>
              </a:xfrm>
              <a:prstGeom prst="ellipse">
                <a:avLst/>
              </a:prstGeom>
              <a:solidFill>
                <a:srgbClr val="0070C0"/>
              </a:solidFill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F9779DC-40E5-9D75-5AA7-73D3C04C70A2}"/>
                </a:ext>
              </a:extLst>
            </p:cNvPr>
            <p:cNvSpPr/>
            <p:nvPr/>
          </p:nvSpPr>
          <p:spPr>
            <a:xfrm>
              <a:off x="10273195" y="2313493"/>
              <a:ext cx="225358" cy="228836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DAD4B59-7A07-0B11-6255-09FE360A6ACD}"/>
              </a:ext>
            </a:extLst>
          </p:cNvPr>
          <p:cNvSpPr txBox="1"/>
          <p:nvPr/>
        </p:nvSpPr>
        <p:spPr>
          <a:xfrm>
            <a:off x="3048000" y="347837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0C5ECC5-8FD4-5989-BF96-FCF1FF357672}"/>
              </a:ext>
            </a:extLst>
          </p:cNvPr>
          <p:cNvGrpSpPr/>
          <p:nvPr/>
        </p:nvGrpSpPr>
        <p:grpSpPr>
          <a:xfrm>
            <a:off x="6256667" y="4669277"/>
            <a:ext cx="2984807" cy="1490369"/>
            <a:chOff x="6256667" y="4669277"/>
            <a:chExt cx="2984807" cy="1490369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00D769A5-3C6E-D706-DA3D-857E0920FB28}"/>
                </a:ext>
              </a:extLst>
            </p:cNvPr>
            <p:cNvGrpSpPr/>
            <p:nvPr/>
          </p:nvGrpSpPr>
          <p:grpSpPr>
            <a:xfrm>
              <a:off x="6256667" y="4984125"/>
              <a:ext cx="2984807" cy="1175521"/>
              <a:chOff x="7392240" y="4760059"/>
              <a:chExt cx="3933825" cy="1367678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BF93B077-7309-5598-17F4-4BCFB27D6F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392240" y="4760059"/>
                <a:ext cx="3733800" cy="238125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BC208C74-E87C-A0FE-011F-54E3624795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392240" y="5136577"/>
                <a:ext cx="3933825" cy="238125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1A9BC53A-E21F-0FCF-FFF4-0E01646AC3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392240" y="5513094"/>
                <a:ext cx="3933825" cy="238125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9BDFD2EB-93FC-4686-D92A-7EAA4E29AA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392240" y="5889612"/>
                <a:ext cx="3714750" cy="238125"/>
              </a:xfrm>
              <a:prstGeom prst="rect">
                <a:avLst/>
              </a:prstGeom>
            </p:spPr>
          </p:pic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EE48FE4-0114-82A0-9F6F-32E39EC6A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6256667" y="4669277"/>
              <a:ext cx="1919801" cy="198075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B1179BB4-F813-4078-CAE1-AF2AD7E3DFF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123596" y="3263244"/>
            <a:ext cx="3080706" cy="992955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518494-2E75-1CF7-35F3-A2D09AD3B9C3}"/>
              </a:ext>
            </a:extLst>
          </p:cNvPr>
          <p:cNvCxnSpPr>
            <a:cxnSpLocks/>
          </p:cNvCxnSpPr>
          <p:nvPr/>
        </p:nvCxnSpPr>
        <p:spPr>
          <a:xfrm>
            <a:off x="7018256" y="922385"/>
            <a:ext cx="1503575" cy="134115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4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69757-78BA-4017-BF37-3344A46D249B}" type="slidenum">
              <a:rPr lang="en-US" smtClean="0"/>
              <a:t>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090612"/>
          </a:xfrm>
        </p:spPr>
        <p:txBody>
          <a:bodyPr/>
          <a:lstStyle/>
          <a:p>
            <a:r>
              <a:rPr lang="en-US" dirty="0"/>
              <a:t>Perceptron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BEB4FEC-AD87-137E-7408-1135C2D7E767}"/>
              </a:ext>
            </a:extLst>
          </p:cNvPr>
          <p:cNvGrpSpPr/>
          <p:nvPr/>
        </p:nvGrpSpPr>
        <p:grpSpPr>
          <a:xfrm>
            <a:off x="956305" y="1876329"/>
            <a:ext cx="5139709" cy="2846429"/>
            <a:chOff x="1316674" y="1813081"/>
            <a:chExt cx="6200692" cy="2838719"/>
          </a:xfrm>
        </p:grpSpPr>
        <p:sp>
          <p:nvSpPr>
            <p:cNvPr id="4" name="Oval 3"/>
            <p:cNvSpPr/>
            <p:nvPr/>
          </p:nvSpPr>
          <p:spPr>
            <a:xfrm>
              <a:off x="3243532" y="2130724"/>
              <a:ext cx="207034" cy="2415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3243532" y="2769080"/>
              <a:ext cx="207034" cy="2415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3240657" y="3456571"/>
              <a:ext cx="207034" cy="2415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240657" y="4230072"/>
              <a:ext cx="207034" cy="2415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468483" y="3321422"/>
              <a:ext cx="207034" cy="24153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1886309" y="2251493"/>
              <a:ext cx="13543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1886309" y="2889849"/>
              <a:ext cx="13543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1886309" y="3577340"/>
              <a:ext cx="13543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1886309" y="4422475"/>
              <a:ext cx="13543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4" idx="5"/>
              <a:endCxn id="8" idx="1"/>
            </p:cNvCxnSpPr>
            <p:nvPr/>
          </p:nvCxnSpPr>
          <p:spPr>
            <a:xfrm>
              <a:off x="3420247" y="2336890"/>
              <a:ext cx="1078555" cy="10199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5" idx="5"/>
              <a:endCxn id="8" idx="2"/>
            </p:cNvCxnSpPr>
            <p:nvPr/>
          </p:nvCxnSpPr>
          <p:spPr>
            <a:xfrm>
              <a:off x="3420247" y="2975246"/>
              <a:ext cx="1048236" cy="46694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endCxn id="8" idx="3"/>
            </p:cNvCxnSpPr>
            <p:nvPr/>
          </p:nvCxnSpPr>
          <p:spPr>
            <a:xfrm flipV="1">
              <a:off x="3447691" y="3527588"/>
              <a:ext cx="1051111" cy="7074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7" idx="6"/>
              <a:endCxn id="8" idx="3"/>
            </p:cNvCxnSpPr>
            <p:nvPr/>
          </p:nvCxnSpPr>
          <p:spPr>
            <a:xfrm flipV="1">
              <a:off x="3447691" y="3527588"/>
              <a:ext cx="1051111" cy="8232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4675517" y="3456571"/>
              <a:ext cx="180004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>
              <a:off x="1454726" y="1813081"/>
              <a:ext cx="494014" cy="374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40971" y="2780899"/>
              <a:ext cx="704972" cy="374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16674" y="4277264"/>
              <a:ext cx="632065" cy="374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baseline="-2500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66582" y="3087236"/>
              <a:ext cx="339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y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959451" y="3059668"/>
              <a:ext cx="15579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d --  desired output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791945" y="2372844"/>
              <a:ext cx="539278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r>
                <a:rPr lang="en-US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791945" y="3966518"/>
              <a:ext cx="676537" cy="388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r>
                <a:rPr lang="en-US" baseline="-2500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</a:t>
              </a:r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 descr="Exploring Neural Networks">
            <a:extLst>
              <a:ext uri="{FF2B5EF4-FFF2-40B4-BE49-F238E27FC236}">
                <a16:creationId xmlns:a16="http://schemas.microsoft.com/office/drawing/2014/main" id="{0BBBD305-4551-99E7-A44A-B99ED91BC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44" y="1166064"/>
            <a:ext cx="5665367" cy="3975750"/>
          </a:xfrm>
          <a:prstGeom prst="rect">
            <a:avLst/>
          </a:prstGeom>
          <a:noFill/>
          <a:effectLst>
            <a:glow rad="127000">
              <a:schemeClr val="accent1">
                <a:alpha val="6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EAD478B-CCF1-7BA7-F36E-78BCCB8C9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191627" y="1117189"/>
            <a:ext cx="4025365" cy="355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0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04801"/>
            <a:ext cx="7543800" cy="682195"/>
          </a:xfrm>
        </p:spPr>
        <p:txBody>
          <a:bodyPr>
            <a:normAutofit fontScale="90000"/>
          </a:bodyPr>
          <a:lstStyle/>
          <a:p>
            <a:r>
              <a:rPr lang="en-US" dirty="0"/>
              <a:t>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9788" y="1371600"/>
            <a:ext cx="5425440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Machine Learning</a:t>
            </a:r>
          </a:p>
          <a:p>
            <a:r>
              <a:rPr lang="en-US" dirty="0"/>
              <a:t>Machine learning covers  algorithms that learn from and make predictions on data</a:t>
            </a:r>
          </a:p>
          <a:p>
            <a:r>
              <a:rPr lang="en-US" dirty="0"/>
              <a:t>Characteristics</a:t>
            </a:r>
          </a:p>
          <a:p>
            <a:pPr lvl="1"/>
            <a:r>
              <a:rPr lang="en-US" dirty="0"/>
              <a:t>Generalization -- programming explicit algorithms is unfeasible.</a:t>
            </a:r>
          </a:p>
          <a:p>
            <a:pPr lvl="1"/>
            <a:r>
              <a:rPr lang="en-US" dirty="0"/>
              <a:t>Approximation is acceptable --   Pattern recognition -- Face recognition, Handwriting recognition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1" y="1786582"/>
            <a:ext cx="2181225" cy="2057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30212" y="2759700"/>
            <a:ext cx="3469717" cy="14534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641" y="4091448"/>
            <a:ext cx="1447800" cy="110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55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955" y="161077"/>
            <a:ext cx="10058400" cy="895283"/>
          </a:xfrm>
        </p:spPr>
        <p:txBody>
          <a:bodyPr>
            <a:noAutofit/>
          </a:bodyPr>
          <a:lstStyle/>
          <a:p>
            <a:r>
              <a:rPr lang="en-US" sz="3600" dirty="0"/>
              <a:t>Illustration of a learning system</a:t>
            </a:r>
            <a:endParaRPr lang="en-US" sz="3800" dirty="0">
              <a:latin typeface="Arial"/>
              <a:cs typeface="Arial"/>
            </a:endParaRPr>
          </a:p>
        </p:txBody>
      </p:sp>
      <p:graphicFrame>
        <p:nvGraphicFramePr>
          <p:cNvPr id="27" name="Diagram 26"/>
          <p:cNvGraphicFramePr/>
          <p:nvPr>
            <p:extLst>
              <p:ext uri="{D42A27DB-BD31-4B8C-83A1-F6EECF244321}">
                <p14:modId xmlns:p14="http://schemas.microsoft.com/office/powerpoint/2010/main" val="1888804445"/>
              </p:ext>
            </p:extLst>
          </p:nvPr>
        </p:nvGraphicFramePr>
        <p:xfrm>
          <a:off x="3847493" y="-3729039"/>
          <a:ext cx="6096000" cy="2956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6D878BC-B235-97D2-E6DE-BC728C215B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9800" y="1840675"/>
            <a:ext cx="7772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843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970</TotalTime>
  <Words>1707</Words>
  <Application>Microsoft Office PowerPoint</Application>
  <PresentationFormat>Widescreen</PresentationFormat>
  <Paragraphs>288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Retrospect</vt:lpstr>
      <vt:lpstr>  Foundations of AI and its Future Prospects</vt:lpstr>
      <vt:lpstr>Overview</vt:lpstr>
      <vt:lpstr>What is AI</vt:lpstr>
      <vt:lpstr>Generative AI</vt:lpstr>
      <vt:lpstr>History</vt:lpstr>
      <vt:lpstr>Background – Neuron --Perceptrons</vt:lpstr>
      <vt:lpstr>Perceptron</vt:lpstr>
      <vt:lpstr>Machine Learning</vt:lpstr>
      <vt:lpstr>Illustration of a learning system</vt:lpstr>
      <vt:lpstr>Deep Learning vs. Machine Learning</vt:lpstr>
      <vt:lpstr>Component fields of Machine Learning</vt:lpstr>
      <vt:lpstr>How deep learning works</vt:lpstr>
      <vt:lpstr>Types of deep learning -- 1</vt:lpstr>
      <vt:lpstr>Convolutional Neural Networks </vt:lpstr>
      <vt:lpstr>Convolutional Neural Networks </vt:lpstr>
      <vt:lpstr>Recurrent Neural Networks</vt:lpstr>
      <vt:lpstr>Autoencoder</vt:lpstr>
      <vt:lpstr>Generative Adversarial Networks</vt:lpstr>
      <vt:lpstr>Types of deep learning – Diffusion models</vt:lpstr>
      <vt:lpstr>Types of deep learning – Transformer models </vt:lpstr>
      <vt:lpstr>PowerPoint Presentation</vt:lpstr>
      <vt:lpstr>PowerPoint Presentation</vt:lpstr>
      <vt:lpstr>PowerPoint Presentation</vt:lpstr>
      <vt:lpstr>LLMs Current and Future</vt:lpstr>
      <vt:lpstr>PowerPoint Presentation</vt:lpstr>
      <vt:lpstr>Current Needs</vt:lpstr>
      <vt:lpstr>Convergence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Summary of Sucheta Soundarajan’s case for Promotion &amp; Tenure</dc:title>
  <dc:creator>Microsoft Office User</dc:creator>
  <cp:lastModifiedBy>Vir Virander Phoha</cp:lastModifiedBy>
  <cp:revision>108</cp:revision>
  <dcterms:created xsi:type="dcterms:W3CDTF">2020-09-17T20:33:50Z</dcterms:created>
  <dcterms:modified xsi:type="dcterms:W3CDTF">2024-09-09T17:17:27Z</dcterms:modified>
</cp:coreProperties>
</file>